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7.xml" ContentType="application/vnd.openxmlformats-officedocument.theme+xml"/>
  <Override PartName="/ppt/notesSlides/notesSlide16.xml" ContentType="application/vnd.openxmlformats-officedocument.presentationml.notesSlide+xml"/>
  <Override PartName="/ppt/notesSlides/_rels/notesSlide16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media/image1.jpeg" ContentType="image/jpeg"/>
  <Override PartName="/ppt/media/image2.jpeg" ContentType="image/jpeg"/>
  <Override PartName="/ppt/media/image3.jpeg" ContentType="image/jpeg"/>
  <Override PartName="/ppt/media/image5.png" ContentType="image/png"/>
  <Override PartName="/ppt/media/image4.jpeg" ContentType="image/jpeg"/>
  <Override PartName="/ppt/media/image6.png" ContentType="image/png"/>
  <Override PartName="/ppt/media/image8.jpeg" ContentType="image/jpeg"/>
  <Override PartName="/ppt/media/image7.jpeg" ContentType="image/jpeg"/>
  <Override PartName="/ppt/media/image9.png" ContentType="image/pn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png" ContentType="image/pn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1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7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trike="noStrike" u="none">
                <a:solidFill>
                  <a:schemeClr val="lt1"/>
                </a:solidFill>
                <a:effectLst/>
                <a:uFillTx/>
                <a:latin typeface="Trebuchet MS"/>
              </a:rPr>
              <a:t>Для перемещения страницы щёлкните мышью</a:t>
            </a: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формата примечаний щёлкните мышью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&lt;верхний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2" name="PlaceHolder 4"/>
          <p:cNvSpPr>
            <a:spLocks noGrp="1"/>
          </p:cNvSpPr>
          <p:nvPr>
            <p:ph type="dt" idx="52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3" name="PlaceHolder 5"/>
          <p:cNvSpPr>
            <a:spLocks noGrp="1"/>
          </p:cNvSpPr>
          <p:nvPr>
            <p:ph type="ftr" idx="53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4" name="PlaceHolder 6"/>
          <p:cNvSpPr>
            <a:spLocks noGrp="1"/>
          </p:cNvSpPr>
          <p:nvPr>
            <p:ph type="sldNum" idx="5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BAE2D002-B394-4ADE-B9CF-C16DB8958360}" type="slidenum"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&lt;номер&gt;</a:t>
            </a:fld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  <a:ln w="0">
            <a:noFill/>
          </a:ln>
        </p:spPr>
      </p:sp>
      <p:sp>
        <p:nvSpPr>
          <p:cNvPr id="56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562" name="PlaceHolder 3"/>
          <p:cNvSpPr>
            <a:spLocks noGrp="1"/>
          </p:cNvSpPr>
          <p:nvPr>
            <p:ph type="sldNum" idx="5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B174E9C-B5DA-4238-B64A-16185C51E604}" type="slidenum">
              <a:rPr b="0" lang="ru-RU" sz="1200" strike="noStrike" u="non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3200" strike="noStrike" u="none">
              <a:solidFill>
                <a:srgbClr val="ffffff"/>
              </a:solidFill>
              <a:effectLst/>
              <a:uFillTx/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CD89865-E591-49DD-BCDA-2E860A3615E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Заголовок раздела">
    <p:bg>
      <p:bgPr>
        <a:solidFill>
          <a:srgbClr val="2c3c4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roup 16"/>
          <p:cNvGrpSpPr/>
          <p:nvPr/>
        </p:nvGrpSpPr>
        <p:grpSpPr>
          <a:xfrm>
            <a:off x="-8640" y="-8640"/>
            <a:ext cx="9169560" cy="6874920"/>
            <a:chOff x="-8640" y="-8640"/>
            <a:chExt cx="9169560" cy="6874920"/>
          </a:xfrm>
        </p:grpSpPr>
        <p:cxnSp>
          <p:nvCxnSpPr>
            <p:cNvPr id="164" name="Straight Connector 6"/>
            <p:cNvCxnSpPr/>
            <p:nvPr/>
          </p:nvCxnSpPr>
          <p:spPr>
            <a:xfrm flipV="1">
              <a:off x="5130720" y="4175280"/>
              <a:ext cx="4022640" cy="2683080"/>
            </a:xfrm>
            <a:prstGeom prst="straightConnector1">
              <a:avLst/>
            </a:prstGeom>
            <a:ln cap="rnd" w="9525"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</p:cxnSp>
        <p:cxnSp>
          <p:nvCxnSpPr>
            <p:cNvPr id="165" name="Straight Connector 7"/>
            <p:cNvCxnSpPr/>
            <p:nvPr/>
          </p:nvCxnSpPr>
          <p:spPr>
            <a:xfrm>
              <a:off x="7042680" y="0"/>
              <a:ext cx="1219320" cy="6858360"/>
            </a:xfrm>
            <a:prstGeom prst="straightConnector1">
              <a:avLst/>
            </a:prstGeom>
            <a:ln cap="rnd" w="9525"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</p:cxnSp>
        <p:sp>
          <p:nvSpPr>
            <p:cNvPr id="166" name="Freeform 8"/>
            <p:cNvSpPr/>
            <p:nvPr/>
          </p:nvSpPr>
          <p:spPr>
            <a:xfrm>
              <a:off x="-8640" y="4013280"/>
              <a:ext cx="456840" cy="2853000"/>
            </a:xfrm>
            <a:custGeom>
              <a:avLst/>
              <a:gdLst>
                <a:gd name="textAreaLeft" fmla="*/ 0 w 456840"/>
                <a:gd name="textAreaRight" fmla="*/ 457200 w 456840"/>
                <a:gd name="textAreaTop" fmla="*/ 0 h 2853000"/>
                <a:gd name="textAreaBottom" fmla="*/ 2853360 h 2853000"/>
              </a:gdLst>
              <a:ahLst/>
              <a:cxn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167" name="Freeform 9"/>
            <p:cNvSpPr/>
            <p:nvPr/>
          </p:nvSpPr>
          <p:spPr>
            <a:xfrm>
              <a:off x="6891840" y="0"/>
              <a:ext cx="2269080" cy="6866280"/>
            </a:xfrm>
            <a:custGeom>
              <a:avLst/>
              <a:gdLst>
                <a:gd name="textAreaLeft" fmla="*/ 0 w 2269080"/>
                <a:gd name="textAreaRight" fmla="*/ 2269440 w 2269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168" name="Freeform 10"/>
            <p:cNvSpPr/>
            <p:nvPr/>
          </p:nvSpPr>
          <p:spPr>
            <a:xfrm>
              <a:off x="7205040" y="-8640"/>
              <a:ext cx="1947960" cy="6866280"/>
            </a:xfrm>
            <a:custGeom>
              <a:avLst/>
              <a:gdLst>
                <a:gd name="textAreaLeft" fmla="*/ 0 w 1947960"/>
                <a:gd name="textAreaRight" fmla="*/ 1948320 w 19479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169" name="Freeform 11"/>
            <p:cNvSpPr/>
            <p:nvPr/>
          </p:nvSpPr>
          <p:spPr>
            <a:xfrm>
              <a:off x="6638040" y="3920040"/>
              <a:ext cx="2513160" cy="2937600"/>
            </a:xfrm>
            <a:custGeom>
              <a:avLst/>
              <a:gdLst>
                <a:gd name="textAreaLeft" fmla="*/ 0 w 2513160"/>
                <a:gd name="textAreaRight" fmla="*/ 2513520 w 2513160"/>
                <a:gd name="textAreaTop" fmla="*/ 0 h 2937600"/>
                <a:gd name="textAreaBottom" fmla="*/ 2937960 h 2937600"/>
              </a:gdLst>
              <a:ahLst/>
              <a:cxn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ffffff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170" name="Freeform 12"/>
            <p:cNvSpPr/>
            <p:nvPr/>
          </p:nvSpPr>
          <p:spPr>
            <a:xfrm>
              <a:off x="7010280" y="-8640"/>
              <a:ext cx="2142360" cy="6866280"/>
            </a:xfrm>
            <a:custGeom>
              <a:avLst/>
              <a:gdLst>
                <a:gd name="textAreaLeft" fmla="*/ 0 w 2142360"/>
                <a:gd name="textAreaRight" fmla="*/ 2142720 w 21423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ffffff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171" name="Freeform 13"/>
            <p:cNvSpPr/>
            <p:nvPr/>
          </p:nvSpPr>
          <p:spPr>
            <a:xfrm>
              <a:off x="8295840" y="-8640"/>
              <a:ext cx="857160" cy="6866280"/>
            </a:xfrm>
            <a:custGeom>
              <a:avLst/>
              <a:gdLst>
                <a:gd name="textAreaLeft" fmla="*/ 0 w 857160"/>
                <a:gd name="textAreaRight" fmla="*/ 857520 w 8571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172" name="Freeform 14"/>
            <p:cNvSpPr/>
            <p:nvPr/>
          </p:nvSpPr>
          <p:spPr>
            <a:xfrm>
              <a:off x="8077320" y="-8640"/>
              <a:ext cx="1066320" cy="6866280"/>
            </a:xfrm>
            <a:custGeom>
              <a:avLst/>
              <a:gdLst>
                <a:gd name="textAreaLeft" fmla="*/ 0 w 1066320"/>
                <a:gd name="textAreaRight" fmla="*/ 1066680 w 106632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173" name="Freeform 15"/>
            <p:cNvSpPr/>
            <p:nvPr/>
          </p:nvSpPr>
          <p:spPr>
            <a:xfrm>
              <a:off x="8060400" y="4893840"/>
              <a:ext cx="1093680" cy="1963800"/>
            </a:xfrm>
            <a:custGeom>
              <a:avLst/>
              <a:gdLst>
                <a:gd name="textAreaLeft" fmla="*/ 0 w 1093680"/>
                <a:gd name="textAreaRight" fmla="*/ 1094040 w 1093680"/>
                <a:gd name="textAreaTop" fmla="*/ 0 h 1963800"/>
                <a:gd name="textAreaBottom" fmla="*/ 1964160 h 1963800"/>
              </a:gdLst>
              <a:ahLst/>
              <a:cxn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</p:grpSp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609480" y="2700720"/>
            <a:ext cx="6347520" cy="1826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ru-RU" sz="40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Образец заголовка</a:t>
            </a:r>
            <a:endParaRPr b="0" lang="ru-RU" sz="40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609480" y="4527360"/>
            <a:ext cx="6347520" cy="860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000" strike="noStrike" u="none">
                <a:solidFill>
                  <a:schemeClr val="lt1"/>
                </a:solidFill>
                <a:effectLst/>
                <a:uFillTx/>
                <a:latin typeface="Trebuchet MS"/>
              </a:rPr>
              <a:t>Образец текста</a:t>
            </a:r>
            <a:endParaRPr b="0" lang="ru-RU" sz="2000" strike="noStrike" u="none">
              <a:solidFill>
                <a:schemeClr val="lt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dt" idx="28"/>
          </p:nvPr>
        </p:nvSpPr>
        <p:spPr>
          <a:xfrm>
            <a:off x="5405400" y="6041520"/>
            <a:ext cx="6836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9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ru-RU" sz="9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rPr>
              <a:t>&lt;дата/время&gt;</a:t>
            </a:r>
            <a:endParaRPr b="0" lang="ru-RU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ftr" idx="29"/>
          </p:nvPr>
        </p:nvSpPr>
        <p:spPr>
          <a:xfrm>
            <a:off x="609480" y="6041520"/>
            <a:ext cx="4622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78" name="PlaceHolder 5"/>
          <p:cNvSpPr>
            <a:spLocks noGrp="1"/>
          </p:cNvSpPr>
          <p:nvPr>
            <p:ph type="sldNum" idx="30"/>
          </p:nvPr>
        </p:nvSpPr>
        <p:spPr>
          <a:xfrm>
            <a:off x="6444720" y="6041520"/>
            <a:ext cx="5122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0F46D9F-57DE-4C5E-9C31-5D62521F1094}" type="slidenum">
              <a:rPr b="0" lang="ru-RU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&lt;номер&gt;</a:t>
            </a:fld>
            <a:endParaRPr b="0" lang="ru-RU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Два объекта">
    <p:bg>
      <p:bgPr>
        <a:solidFill>
          <a:srgbClr val="2c3c4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roup 16"/>
          <p:cNvGrpSpPr/>
          <p:nvPr/>
        </p:nvGrpSpPr>
        <p:grpSpPr>
          <a:xfrm>
            <a:off x="-8640" y="-8640"/>
            <a:ext cx="9169560" cy="6874920"/>
            <a:chOff x="-8640" y="-8640"/>
            <a:chExt cx="9169560" cy="6874920"/>
          </a:xfrm>
        </p:grpSpPr>
        <p:cxnSp>
          <p:nvCxnSpPr>
            <p:cNvPr id="180" name="Straight Connector 6"/>
            <p:cNvCxnSpPr/>
            <p:nvPr/>
          </p:nvCxnSpPr>
          <p:spPr>
            <a:xfrm flipV="1">
              <a:off x="5130720" y="4175280"/>
              <a:ext cx="4022640" cy="2683080"/>
            </a:xfrm>
            <a:prstGeom prst="straightConnector1">
              <a:avLst/>
            </a:prstGeom>
            <a:ln cap="rnd" w="9525"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</p:cxnSp>
        <p:cxnSp>
          <p:nvCxnSpPr>
            <p:cNvPr id="181" name="Straight Connector 7"/>
            <p:cNvCxnSpPr/>
            <p:nvPr/>
          </p:nvCxnSpPr>
          <p:spPr>
            <a:xfrm>
              <a:off x="7042680" y="0"/>
              <a:ext cx="1219320" cy="6858360"/>
            </a:xfrm>
            <a:prstGeom prst="straightConnector1">
              <a:avLst/>
            </a:prstGeom>
            <a:ln cap="rnd" w="9525"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</p:cxnSp>
        <p:sp>
          <p:nvSpPr>
            <p:cNvPr id="182" name="Freeform 8"/>
            <p:cNvSpPr/>
            <p:nvPr/>
          </p:nvSpPr>
          <p:spPr>
            <a:xfrm>
              <a:off x="-8640" y="4013280"/>
              <a:ext cx="456840" cy="2853000"/>
            </a:xfrm>
            <a:custGeom>
              <a:avLst/>
              <a:gdLst>
                <a:gd name="textAreaLeft" fmla="*/ 0 w 456840"/>
                <a:gd name="textAreaRight" fmla="*/ 457200 w 456840"/>
                <a:gd name="textAreaTop" fmla="*/ 0 h 2853000"/>
                <a:gd name="textAreaBottom" fmla="*/ 2853360 h 2853000"/>
              </a:gdLst>
              <a:ahLst/>
              <a:cxn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183" name="Freeform 9"/>
            <p:cNvSpPr/>
            <p:nvPr/>
          </p:nvSpPr>
          <p:spPr>
            <a:xfrm>
              <a:off x="6891840" y="0"/>
              <a:ext cx="2269080" cy="6866280"/>
            </a:xfrm>
            <a:custGeom>
              <a:avLst/>
              <a:gdLst>
                <a:gd name="textAreaLeft" fmla="*/ 0 w 2269080"/>
                <a:gd name="textAreaRight" fmla="*/ 2269440 w 2269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184" name="Freeform 10"/>
            <p:cNvSpPr/>
            <p:nvPr/>
          </p:nvSpPr>
          <p:spPr>
            <a:xfrm>
              <a:off x="7205040" y="-8640"/>
              <a:ext cx="1947960" cy="6866280"/>
            </a:xfrm>
            <a:custGeom>
              <a:avLst/>
              <a:gdLst>
                <a:gd name="textAreaLeft" fmla="*/ 0 w 1947960"/>
                <a:gd name="textAreaRight" fmla="*/ 1948320 w 19479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185" name="Freeform 11"/>
            <p:cNvSpPr/>
            <p:nvPr/>
          </p:nvSpPr>
          <p:spPr>
            <a:xfrm>
              <a:off x="6638040" y="3920040"/>
              <a:ext cx="2513160" cy="2937600"/>
            </a:xfrm>
            <a:custGeom>
              <a:avLst/>
              <a:gdLst>
                <a:gd name="textAreaLeft" fmla="*/ 0 w 2513160"/>
                <a:gd name="textAreaRight" fmla="*/ 2513520 w 2513160"/>
                <a:gd name="textAreaTop" fmla="*/ 0 h 2937600"/>
                <a:gd name="textAreaBottom" fmla="*/ 2937960 h 2937600"/>
              </a:gdLst>
              <a:ahLst/>
              <a:cxn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ffffff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186" name="Freeform 12"/>
            <p:cNvSpPr/>
            <p:nvPr/>
          </p:nvSpPr>
          <p:spPr>
            <a:xfrm>
              <a:off x="7010280" y="-8640"/>
              <a:ext cx="2142360" cy="6866280"/>
            </a:xfrm>
            <a:custGeom>
              <a:avLst/>
              <a:gdLst>
                <a:gd name="textAreaLeft" fmla="*/ 0 w 2142360"/>
                <a:gd name="textAreaRight" fmla="*/ 2142720 w 21423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ffffff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187" name="Freeform 13"/>
            <p:cNvSpPr/>
            <p:nvPr/>
          </p:nvSpPr>
          <p:spPr>
            <a:xfrm>
              <a:off x="8295840" y="-8640"/>
              <a:ext cx="857160" cy="6866280"/>
            </a:xfrm>
            <a:custGeom>
              <a:avLst/>
              <a:gdLst>
                <a:gd name="textAreaLeft" fmla="*/ 0 w 857160"/>
                <a:gd name="textAreaRight" fmla="*/ 857520 w 8571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188" name="Freeform 14"/>
            <p:cNvSpPr/>
            <p:nvPr/>
          </p:nvSpPr>
          <p:spPr>
            <a:xfrm>
              <a:off x="8077320" y="-8640"/>
              <a:ext cx="1066320" cy="6866280"/>
            </a:xfrm>
            <a:custGeom>
              <a:avLst/>
              <a:gdLst>
                <a:gd name="textAreaLeft" fmla="*/ 0 w 1066320"/>
                <a:gd name="textAreaRight" fmla="*/ 1066680 w 106632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189" name="Freeform 15"/>
            <p:cNvSpPr/>
            <p:nvPr/>
          </p:nvSpPr>
          <p:spPr>
            <a:xfrm>
              <a:off x="8060400" y="4893840"/>
              <a:ext cx="1093680" cy="1963800"/>
            </a:xfrm>
            <a:custGeom>
              <a:avLst/>
              <a:gdLst>
                <a:gd name="textAreaLeft" fmla="*/ 0 w 1093680"/>
                <a:gd name="textAreaRight" fmla="*/ 1094040 w 1093680"/>
                <a:gd name="textAreaTop" fmla="*/ 0 h 1963800"/>
                <a:gd name="textAreaBottom" fmla="*/ 1964160 h 1963800"/>
              </a:gdLst>
              <a:ahLst/>
              <a:cxn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</p:grpSp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ru-RU" sz="36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Образец заголовка</a:t>
            </a:r>
            <a:endParaRPr b="0" lang="ru-RU" sz="36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87720" cy="388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800" strike="noStrike" u="none">
                <a:solidFill>
                  <a:schemeClr val="lt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Образец текста</a:t>
            </a:r>
            <a:endParaRPr b="0" lang="ru-RU" sz="1800" strike="noStrike" u="none">
              <a:solidFill>
                <a:schemeClr val="lt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600" strike="noStrike" u="none">
                <a:solidFill>
                  <a:schemeClr val="lt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Второй уровень</a:t>
            </a:r>
            <a:endParaRPr b="0" lang="ru-RU" sz="1600" strike="noStrike" u="none">
              <a:solidFill>
                <a:schemeClr val="lt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400" strike="noStrike" u="none">
                <a:solidFill>
                  <a:schemeClr val="lt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Третий уровень</a:t>
            </a:r>
            <a:endParaRPr b="0" lang="ru-RU" sz="1400" strike="noStrike" u="none">
              <a:solidFill>
                <a:schemeClr val="lt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200" strike="noStrike" u="none">
                <a:solidFill>
                  <a:schemeClr val="lt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Четвертый уровень</a:t>
            </a:r>
            <a:endParaRPr b="0" lang="ru-RU" sz="1200" strike="noStrike" u="none">
              <a:solidFill>
                <a:schemeClr val="lt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200" strike="noStrike" u="none">
                <a:solidFill>
                  <a:schemeClr val="lt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Пятый уровень</a:t>
            </a:r>
            <a:endParaRPr b="0" lang="ru-RU" sz="1200" strike="noStrike" u="none">
              <a:solidFill>
                <a:schemeClr val="lt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3869280" y="2160720"/>
            <a:ext cx="3087720" cy="388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800" strike="noStrike" u="none">
                <a:solidFill>
                  <a:schemeClr val="lt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Образец текста</a:t>
            </a:r>
            <a:endParaRPr b="0" lang="ru-RU" sz="1800" strike="noStrike" u="none">
              <a:solidFill>
                <a:schemeClr val="lt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600" strike="noStrike" u="none">
                <a:solidFill>
                  <a:schemeClr val="lt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Второй уровень</a:t>
            </a:r>
            <a:endParaRPr b="0" lang="ru-RU" sz="1600" strike="noStrike" u="none">
              <a:solidFill>
                <a:schemeClr val="lt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400" strike="noStrike" u="none">
                <a:solidFill>
                  <a:schemeClr val="lt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Третий уровень</a:t>
            </a:r>
            <a:endParaRPr b="0" lang="ru-RU" sz="1400" strike="noStrike" u="none">
              <a:solidFill>
                <a:schemeClr val="lt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200" strike="noStrike" u="none">
                <a:solidFill>
                  <a:schemeClr val="lt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Четвертый уровень</a:t>
            </a:r>
            <a:endParaRPr b="0" lang="ru-RU" sz="1200" strike="noStrike" u="none">
              <a:solidFill>
                <a:schemeClr val="lt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200" strike="noStrike" u="none">
                <a:solidFill>
                  <a:schemeClr val="lt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Пятый уровень</a:t>
            </a:r>
            <a:endParaRPr b="0" lang="ru-RU" sz="1200" strike="noStrike" u="none">
              <a:solidFill>
                <a:schemeClr val="lt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dt" idx="31"/>
          </p:nvPr>
        </p:nvSpPr>
        <p:spPr>
          <a:xfrm>
            <a:off x="5405400" y="6041520"/>
            <a:ext cx="6836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9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ru-RU" sz="9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rPr>
              <a:t>&lt;дата/время&gt;</a:t>
            </a:r>
            <a:endParaRPr b="0" lang="ru-RU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94" name="PlaceHolder 5"/>
          <p:cNvSpPr>
            <a:spLocks noGrp="1"/>
          </p:cNvSpPr>
          <p:nvPr>
            <p:ph type="ftr" idx="32"/>
          </p:nvPr>
        </p:nvSpPr>
        <p:spPr>
          <a:xfrm>
            <a:off x="609480" y="6041520"/>
            <a:ext cx="4622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95" name="PlaceHolder 6"/>
          <p:cNvSpPr>
            <a:spLocks noGrp="1"/>
          </p:cNvSpPr>
          <p:nvPr>
            <p:ph type="sldNum" idx="33"/>
          </p:nvPr>
        </p:nvSpPr>
        <p:spPr>
          <a:xfrm>
            <a:off x="6444720" y="6041520"/>
            <a:ext cx="5122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BFB3171-54CD-4A10-BC9B-22CBFA3A765B}" type="slidenum">
              <a:rPr b="0" lang="ru-RU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&lt;номер&gt;</a:t>
            </a:fld>
            <a:endParaRPr b="0" lang="ru-RU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Сравнение">
    <p:bg>
      <p:bgPr>
        <a:solidFill>
          <a:srgbClr val="2c3c4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roup 16"/>
          <p:cNvGrpSpPr/>
          <p:nvPr/>
        </p:nvGrpSpPr>
        <p:grpSpPr>
          <a:xfrm>
            <a:off x="-8640" y="-8640"/>
            <a:ext cx="9169560" cy="6874920"/>
            <a:chOff x="-8640" y="-8640"/>
            <a:chExt cx="9169560" cy="6874920"/>
          </a:xfrm>
        </p:grpSpPr>
        <p:cxnSp>
          <p:nvCxnSpPr>
            <p:cNvPr id="197" name="Straight Connector 6"/>
            <p:cNvCxnSpPr/>
            <p:nvPr/>
          </p:nvCxnSpPr>
          <p:spPr>
            <a:xfrm flipV="1">
              <a:off x="5130720" y="4175280"/>
              <a:ext cx="4022640" cy="2683080"/>
            </a:xfrm>
            <a:prstGeom prst="straightConnector1">
              <a:avLst/>
            </a:prstGeom>
            <a:ln cap="rnd" w="9525"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</p:cxnSp>
        <p:cxnSp>
          <p:nvCxnSpPr>
            <p:cNvPr id="198" name="Straight Connector 7"/>
            <p:cNvCxnSpPr/>
            <p:nvPr/>
          </p:nvCxnSpPr>
          <p:spPr>
            <a:xfrm>
              <a:off x="7042680" y="0"/>
              <a:ext cx="1219320" cy="6858360"/>
            </a:xfrm>
            <a:prstGeom prst="straightConnector1">
              <a:avLst/>
            </a:prstGeom>
            <a:ln cap="rnd" w="9525"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</p:cxnSp>
        <p:sp>
          <p:nvSpPr>
            <p:cNvPr id="199" name="Freeform 8"/>
            <p:cNvSpPr/>
            <p:nvPr/>
          </p:nvSpPr>
          <p:spPr>
            <a:xfrm>
              <a:off x="-8640" y="4013280"/>
              <a:ext cx="456840" cy="2853000"/>
            </a:xfrm>
            <a:custGeom>
              <a:avLst/>
              <a:gdLst>
                <a:gd name="textAreaLeft" fmla="*/ 0 w 456840"/>
                <a:gd name="textAreaRight" fmla="*/ 457200 w 456840"/>
                <a:gd name="textAreaTop" fmla="*/ 0 h 2853000"/>
                <a:gd name="textAreaBottom" fmla="*/ 2853360 h 2853000"/>
              </a:gdLst>
              <a:ahLst/>
              <a:cxn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200" name="Freeform 9"/>
            <p:cNvSpPr/>
            <p:nvPr/>
          </p:nvSpPr>
          <p:spPr>
            <a:xfrm>
              <a:off x="6891840" y="0"/>
              <a:ext cx="2269080" cy="6866280"/>
            </a:xfrm>
            <a:custGeom>
              <a:avLst/>
              <a:gdLst>
                <a:gd name="textAreaLeft" fmla="*/ 0 w 2269080"/>
                <a:gd name="textAreaRight" fmla="*/ 2269440 w 2269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201" name="Freeform 10"/>
            <p:cNvSpPr/>
            <p:nvPr/>
          </p:nvSpPr>
          <p:spPr>
            <a:xfrm>
              <a:off x="7205040" y="-8640"/>
              <a:ext cx="1947960" cy="6866280"/>
            </a:xfrm>
            <a:custGeom>
              <a:avLst/>
              <a:gdLst>
                <a:gd name="textAreaLeft" fmla="*/ 0 w 1947960"/>
                <a:gd name="textAreaRight" fmla="*/ 1948320 w 19479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202" name="Freeform 11"/>
            <p:cNvSpPr/>
            <p:nvPr/>
          </p:nvSpPr>
          <p:spPr>
            <a:xfrm>
              <a:off x="6638040" y="3920040"/>
              <a:ext cx="2513160" cy="2937600"/>
            </a:xfrm>
            <a:custGeom>
              <a:avLst/>
              <a:gdLst>
                <a:gd name="textAreaLeft" fmla="*/ 0 w 2513160"/>
                <a:gd name="textAreaRight" fmla="*/ 2513520 w 2513160"/>
                <a:gd name="textAreaTop" fmla="*/ 0 h 2937600"/>
                <a:gd name="textAreaBottom" fmla="*/ 2937960 h 2937600"/>
              </a:gdLst>
              <a:ahLst/>
              <a:cxn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ffffff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203" name="Freeform 12"/>
            <p:cNvSpPr/>
            <p:nvPr/>
          </p:nvSpPr>
          <p:spPr>
            <a:xfrm>
              <a:off x="7010280" y="-8640"/>
              <a:ext cx="2142360" cy="6866280"/>
            </a:xfrm>
            <a:custGeom>
              <a:avLst/>
              <a:gdLst>
                <a:gd name="textAreaLeft" fmla="*/ 0 w 2142360"/>
                <a:gd name="textAreaRight" fmla="*/ 2142720 w 21423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ffffff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204" name="Freeform 13"/>
            <p:cNvSpPr/>
            <p:nvPr/>
          </p:nvSpPr>
          <p:spPr>
            <a:xfrm>
              <a:off x="8295840" y="-8640"/>
              <a:ext cx="857160" cy="6866280"/>
            </a:xfrm>
            <a:custGeom>
              <a:avLst/>
              <a:gdLst>
                <a:gd name="textAreaLeft" fmla="*/ 0 w 857160"/>
                <a:gd name="textAreaRight" fmla="*/ 857520 w 8571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205" name="Freeform 14"/>
            <p:cNvSpPr/>
            <p:nvPr/>
          </p:nvSpPr>
          <p:spPr>
            <a:xfrm>
              <a:off x="8077320" y="-8640"/>
              <a:ext cx="1066320" cy="6866280"/>
            </a:xfrm>
            <a:custGeom>
              <a:avLst/>
              <a:gdLst>
                <a:gd name="textAreaLeft" fmla="*/ 0 w 1066320"/>
                <a:gd name="textAreaRight" fmla="*/ 1066680 w 106632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206" name="Freeform 15"/>
            <p:cNvSpPr/>
            <p:nvPr/>
          </p:nvSpPr>
          <p:spPr>
            <a:xfrm>
              <a:off x="8060400" y="4893840"/>
              <a:ext cx="1093680" cy="1963800"/>
            </a:xfrm>
            <a:custGeom>
              <a:avLst/>
              <a:gdLst>
                <a:gd name="textAreaLeft" fmla="*/ 0 w 1093680"/>
                <a:gd name="textAreaRight" fmla="*/ 1094040 w 1093680"/>
                <a:gd name="textAreaTop" fmla="*/ 0 h 1963800"/>
                <a:gd name="textAreaBottom" fmla="*/ 1964160 h 1963800"/>
              </a:gdLst>
              <a:ahLst/>
              <a:cxn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</p:grpSp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ru-RU" sz="36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Образец заголовка</a:t>
            </a:r>
            <a:endParaRPr b="0" lang="ru-RU" sz="36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609480" y="2161080"/>
            <a:ext cx="3090240" cy="576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400" strike="noStrike" u="none">
                <a:solidFill>
                  <a:schemeClr val="lt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Образец текста</a:t>
            </a:r>
            <a:endParaRPr b="0" lang="ru-RU" sz="2400" strike="noStrike" u="none">
              <a:solidFill>
                <a:schemeClr val="lt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609480" y="2737080"/>
            <a:ext cx="3090240" cy="3303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800" strike="noStrike" u="none">
                <a:solidFill>
                  <a:schemeClr val="lt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Образец текста</a:t>
            </a:r>
            <a:endParaRPr b="0" lang="ru-RU" sz="1800" strike="noStrike" u="none">
              <a:solidFill>
                <a:schemeClr val="lt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600" strike="noStrike" u="none">
                <a:solidFill>
                  <a:schemeClr val="lt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Второй уровень</a:t>
            </a:r>
            <a:endParaRPr b="0" lang="ru-RU" sz="1600" strike="noStrike" u="none">
              <a:solidFill>
                <a:schemeClr val="lt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400" strike="noStrike" u="none">
                <a:solidFill>
                  <a:schemeClr val="lt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Третий уровень</a:t>
            </a:r>
            <a:endParaRPr b="0" lang="ru-RU" sz="1400" strike="noStrike" u="none">
              <a:solidFill>
                <a:schemeClr val="lt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200" strike="noStrike" u="none">
                <a:solidFill>
                  <a:schemeClr val="lt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Четвертый уровень</a:t>
            </a:r>
            <a:endParaRPr b="0" lang="ru-RU" sz="1200" strike="noStrike" u="none">
              <a:solidFill>
                <a:schemeClr val="lt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200" strike="noStrike" u="none">
                <a:solidFill>
                  <a:schemeClr val="lt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Пятый уровень</a:t>
            </a:r>
            <a:endParaRPr b="0" lang="ru-RU" sz="1200" strike="noStrike" u="none">
              <a:solidFill>
                <a:schemeClr val="lt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 type="body"/>
          </p:nvPr>
        </p:nvSpPr>
        <p:spPr>
          <a:xfrm>
            <a:off x="3866760" y="2161080"/>
            <a:ext cx="3090240" cy="576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400" strike="noStrike" u="none">
                <a:solidFill>
                  <a:schemeClr val="lt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Образец текста</a:t>
            </a:r>
            <a:endParaRPr b="0" lang="ru-RU" sz="2400" strike="noStrike" u="none">
              <a:solidFill>
                <a:schemeClr val="lt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</p:txBody>
      </p:sp>
      <p:sp>
        <p:nvSpPr>
          <p:cNvPr id="211" name="PlaceHolder 5"/>
          <p:cNvSpPr>
            <a:spLocks noGrp="1"/>
          </p:cNvSpPr>
          <p:nvPr>
            <p:ph type="body"/>
          </p:nvPr>
        </p:nvSpPr>
        <p:spPr>
          <a:xfrm>
            <a:off x="3866760" y="2737080"/>
            <a:ext cx="3090240" cy="3303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800" strike="noStrike" u="none">
                <a:solidFill>
                  <a:schemeClr val="lt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Образец текста</a:t>
            </a:r>
            <a:endParaRPr b="0" lang="ru-RU" sz="1800" strike="noStrike" u="none">
              <a:solidFill>
                <a:schemeClr val="lt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600" strike="noStrike" u="none">
                <a:solidFill>
                  <a:schemeClr val="lt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Второй уровень</a:t>
            </a:r>
            <a:endParaRPr b="0" lang="ru-RU" sz="1600" strike="noStrike" u="none">
              <a:solidFill>
                <a:schemeClr val="lt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400" strike="noStrike" u="none">
                <a:solidFill>
                  <a:schemeClr val="lt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Третий уровень</a:t>
            </a:r>
            <a:endParaRPr b="0" lang="ru-RU" sz="1400" strike="noStrike" u="none">
              <a:solidFill>
                <a:schemeClr val="lt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200" strike="noStrike" u="none">
                <a:solidFill>
                  <a:schemeClr val="lt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Четвертый уровень</a:t>
            </a:r>
            <a:endParaRPr b="0" lang="ru-RU" sz="1200" strike="noStrike" u="none">
              <a:solidFill>
                <a:schemeClr val="lt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200" strike="noStrike" u="none">
                <a:solidFill>
                  <a:schemeClr val="lt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Пятый уровень</a:t>
            </a:r>
            <a:endParaRPr b="0" lang="ru-RU" sz="1200" strike="noStrike" u="none">
              <a:solidFill>
                <a:schemeClr val="lt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</p:txBody>
      </p:sp>
      <p:sp>
        <p:nvSpPr>
          <p:cNvPr id="212" name="PlaceHolder 6"/>
          <p:cNvSpPr>
            <a:spLocks noGrp="1"/>
          </p:cNvSpPr>
          <p:nvPr>
            <p:ph type="dt" idx="34"/>
          </p:nvPr>
        </p:nvSpPr>
        <p:spPr>
          <a:xfrm>
            <a:off x="5405400" y="6041520"/>
            <a:ext cx="6836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9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ru-RU" sz="9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rPr>
              <a:t>&lt;дата/время&gt;</a:t>
            </a:r>
            <a:endParaRPr b="0" lang="ru-RU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13" name="PlaceHolder 7"/>
          <p:cNvSpPr>
            <a:spLocks noGrp="1"/>
          </p:cNvSpPr>
          <p:nvPr>
            <p:ph type="ftr" idx="35"/>
          </p:nvPr>
        </p:nvSpPr>
        <p:spPr>
          <a:xfrm>
            <a:off x="609480" y="6041520"/>
            <a:ext cx="4622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14" name="PlaceHolder 8"/>
          <p:cNvSpPr>
            <a:spLocks noGrp="1"/>
          </p:cNvSpPr>
          <p:nvPr>
            <p:ph type="sldNum" idx="36"/>
          </p:nvPr>
        </p:nvSpPr>
        <p:spPr>
          <a:xfrm>
            <a:off x="6444720" y="6041520"/>
            <a:ext cx="5122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EC5212F-3F5A-46D0-A6EC-5C57CE126BC2}" type="slidenum">
              <a:rPr b="0" lang="ru-RU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&lt;номер&gt;</a:t>
            </a:fld>
            <a:endParaRPr b="0" lang="ru-RU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ъект с подписью">
    <p:bg>
      <p:bgPr>
        <a:solidFill>
          <a:srgbClr val="2c3c4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Group 16"/>
          <p:cNvGrpSpPr/>
          <p:nvPr/>
        </p:nvGrpSpPr>
        <p:grpSpPr>
          <a:xfrm>
            <a:off x="-8640" y="-8640"/>
            <a:ext cx="9169560" cy="6874920"/>
            <a:chOff x="-8640" y="-8640"/>
            <a:chExt cx="9169560" cy="6874920"/>
          </a:xfrm>
        </p:grpSpPr>
        <p:cxnSp>
          <p:nvCxnSpPr>
            <p:cNvPr id="256" name="Straight Connector 6"/>
            <p:cNvCxnSpPr/>
            <p:nvPr/>
          </p:nvCxnSpPr>
          <p:spPr>
            <a:xfrm flipV="1">
              <a:off x="5130720" y="4175280"/>
              <a:ext cx="4022640" cy="2683080"/>
            </a:xfrm>
            <a:prstGeom prst="straightConnector1">
              <a:avLst/>
            </a:prstGeom>
            <a:ln cap="rnd" w="9525"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</p:cxnSp>
        <p:cxnSp>
          <p:nvCxnSpPr>
            <p:cNvPr id="257" name="Straight Connector 7"/>
            <p:cNvCxnSpPr/>
            <p:nvPr/>
          </p:nvCxnSpPr>
          <p:spPr>
            <a:xfrm>
              <a:off x="7042680" y="0"/>
              <a:ext cx="1219320" cy="6858360"/>
            </a:xfrm>
            <a:prstGeom prst="straightConnector1">
              <a:avLst/>
            </a:prstGeom>
            <a:ln cap="rnd" w="9525"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</p:cxnSp>
        <p:sp>
          <p:nvSpPr>
            <p:cNvPr id="258" name="Freeform 8"/>
            <p:cNvSpPr/>
            <p:nvPr/>
          </p:nvSpPr>
          <p:spPr>
            <a:xfrm>
              <a:off x="-8640" y="4013280"/>
              <a:ext cx="456840" cy="2853000"/>
            </a:xfrm>
            <a:custGeom>
              <a:avLst/>
              <a:gdLst>
                <a:gd name="textAreaLeft" fmla="*/ 0 w 456840"/>
                <a:gd name="textAreaRight" fmla="*/ 457200 w 456840"/>
                <a:gd name="textAreaTop" fmla="*/ 0 h 2853000"/>
                <a:gd name="textAreaBottom" fmla="*/ 2853360 h 2853000"/>
              </a:gdLst>
              <a:ahLst/>
              <a:cxn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259" name="Freeform 9"/>
            <p:cNvSpPr/>
            <p:nvPr/>
          </p:nvSpPr>
          <p:spPr>
            <a:xfrm>
              <a:off x="6891840" y="0"/>
              <a:ext cx="2269080" cy="6866280"/>
            </a:xfrm>
            <a:custGeom>
              <a:avLst/>
              <a:gdLst>
                <a:gd name="textAreaLeft" fmla="*/ 0 w 2269080"/>
                <a:gd name="textAreaRight" fmla="*/ 2269440 w 2269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260" name="Freeform 10"/>
            <p:cNvSpPr/>
            <p:nvPr/>
          </p:nvSpPr>
          <p:spPr>
            <a:xfrm>
              <a:off x="7205040" y="-8640"/>
              <a:ext cx="1947960" cy="6866280"/>
            </a:xfrm>
            <a:custGeom>
              <a:avLst/>
              <a:gdLst>
                <a:gd name="textAreaLeft" fmla="*/ 0 w 1947960"/>
                <a:gd name="textAreaRight" fmla="*/ 1948320 w 19479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261" name="Freeform 11"/>
            <p:cNvSpPr/>
            <p:nvPr/>
          </p:nvSpPr>
          <p:spPr>
            <a:xfrm>
              <a:off x="6638040" y="3920040"/>
              <a:ext cx="2513160" cy="2937600"/>
            </a:xfrm>
            <a:custGeom>
              <a:avLst/>
              <a:gdLst>
                <a:gd name="textAreaLeft" fmla="*/ 0 w 2513160"/>
                <a:gd name="textAreaRight" fmla="*/ 2513520 w 2513160"/>
                <a:gd name="textAreaTop" fmla="*/ 0 h 2937600"/>
                <a:gd name="textAreaBottom" fmla="*/ 2937960 h 2937600"/>
              </a:gdLst>
              <a:ahLst/>
              <a:cxn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ffffff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262" name="Freeform 12"/>
            <p:cNvSpPr/>
            <p:nvPr/>
          </p:nvSpPr>
          <p:spPr>
            <a:xfrm>
              <a:off x="7010280" y="-8640"/>
              <a:ext cx="2142360" cy="6866280"/>
            </a:xfrm>
            <a:custGeom>
              <a:avLst/>
              <a:gdLst>
                <a:gd name="textAreaLeft" fmla="*/ 0 w 2142360"/>
                <a:gd name="textAreaRight" fmla="*/ 2142720 w 21423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ffffff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263" name="Freeform 13"/>
            <p:cNvSpPr/>
            <p:nvPr/>
          </p:nvSpPr>
          <p:spPr>
            <a:xfrm>
              <a:off x="8295840" y="-8640"/>
              <a:ext cx="857160" cy="6866280"/>
            </a:xfrm>
            <a:custGeom>
              <a:avLst/>
              <a:gdLst>
                <a:gd name="textAreaLeft" fmla="*/ 0 w 857160"/>
                <a:gd name="textAreaRight" fmla="*/ 857520 w 8571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264" name="Freeform 14"/>
            <p:cNvSpPr/>
            <p:nvPr/>
          </p:nvSpPr>
          <p:spPr>
            <a:xfrm>
              <a:off x="8077320" y="-8640"/>
              <a:ext cx="1066320" cy="6866280"/>
            </a:xfrm>
            <a:custGeom>
              <a:avLst/>
              <a:gdLst>
                <a:gd name="textAreaLeft" fmla="*/ 0 w 1066320"/>
                <a:gd name="textAreaRight" fmla="*/ 1066680 w 106632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265" name="Freeform 15"/>
            <p:cNvSpPr/>
            <p:nvPr/>
          </p:nvSpPr>
          <p:spPr>
            <a:xfrm>
              <a:off x="8060400" y="4893840"/>
              <a:ext cx="1093680" cy="1963800"/>
            </a:xfrm>
            <a:custGeom>
              <a:avLst/>
              <a:gdLst>
                <a:gd name="textAreaLeft" fmla="*/ 0 w 1093680"/>
                <a:gd name="textAreaRight" fmla="*/ 1094040 w 1093680"/>
                <a:gd name="textAreaTop" fmla="*/ 0 h 1963800"/>
                <a:gd name="textAreaBottom" fmla="*/ 1964160 h 1963800"/>
              </a:gdLst>
              <a:ahLst/>
              <a:cxn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</p:grpSp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609480" y="1498680"/>
            <a:ext cx="2790000" cy="1278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ru-RU" sz="20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Образец заголовка</a:t>
            </a:r>
            <a:endParaRPr b="0" lang="ru-RU" sz="20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3571200" y="514800"/>
            <a:ext cx="3385800" cy="5526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800" strike="noStrike" u="none">
                <a:solidFill>
                  <a:schemeClr val="lt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Образец текста</a:t>
            </a:r>
            <a:endParaRPr b="0" lang="ru-RU" sz="1800" strike="noStrike" u="none">
              <a:solidFill>
                <a:schemeClr val="lt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600" strike="noStrike" u="none">
                <a:solidFill>
                  <a:schemeClr val="lt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Второй уровень</a:t>
            </a:r>
            <a:endParaRPr b="0" lang="ru-RU" sz="1600" strike="noStrike" u="none">
              <a:solidFill>
                <a:schemeClr val="lt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400" strike="noStrike" u="none">
                <a:solidFill>
                  <a:schemeClr val="lt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Третий уровень</a:t>
            </a:r>
            <a:endParaRPr b="0" lang="ru-RU" sz="1400" strike="noStrike" u="none">
              <a:solidFill>
                <a:schemeClr val="lt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200" strike="noStrike" u="none">
                <a:solidFill>
                  <a:schemeClr val="lt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Четвертый уровень</a:t>
            </a:r>
            <a:endParaRPr b="0" lang="ru-RU" sz="1200" strike="noStrike" u="none">
              <a:solidFill>
                <a:schemeClr val="lt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200" strike="noStrike" u="none">
                <a:solidFill>
                  <a:schemeClr val="lt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Пятый уровень</a:t>
            </a:r>
            <a:endParaRPr b="0" lang="ru-RU" sz="1200" strike="noStrike" u="none">
              <a:solidFill>
                <a:schemeClr val="lt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 type="body"/>
          </p:nvPr>
        </p:nvSpPr>
        <p:spPr>
          <a:xfrm>
            <a:off x="609480" y="2777040"/>
            <a:ext cx="2790000" cy="2584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chemeClr val="lt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Образец текста</a:t>
            </a:r>
            <a:endParaRPr b="0" lang="ru-RU" sz="1400" strike="noStrike" u="none">
              <a:solidFill>
                <a:schemeClr val="lt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</p:txBody>
      </p:sp>
      <p:sp>
        <p:nvSpPr>
          <p:cNvPr id="269" name="PlaceHolder 4"/>
          <p:cNvSpPr>
            <a:spLocks noGrp="1"/>
          </p:cNvSpPr>
          <p:nvPr>
            <p:ph type="dt" idx="46"/>
          </p:nvPr>
        </p:nvSpPr>
        <p:spPr>
          <a:xfrm>
            <a:off x="5405400" y="6041520"/>
            <a:ext cx="6836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9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ru-RU" sz="9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rPr>
              <a:t>&lt;дата/время&gt;</a:t>
            </a:r>
            <a:endParaRPr b="0" lang="ru-RU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70" name="PlaceHolder 5"/>
          <p:cNvSpPr>
            <a:spLocks noGrp="1"/>
          </p:cNvSpPr>
          <p:nvPr>
            <p:ph type="ftr" idx="47"/>
          </p:nvPr>
        </p:nvSpPr>
        <p:spPr>
          <a:xfrm>
            <a:off x="609480" y="6041520"/>
            <a:ext cx="4622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71" name="PlaceHolder 6"/>
          <p:cNvSpPr>
            <a:spLocks noGrp="1"/>
          </p:cNvSpPr>
          <p:nvPr>
            <p:ph type="sldNum" idx="48"/>
          </p:nvPr>
        </p:nvSpPr>
        <p:spPr>
          <a:xfrm>
            <a:off x="6444720" y="6041520"/>
            <a:ext cx="5122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6974CC2-AD94-4DC8-8EF7-FF46600C12F5}" type="slidenum">
              <a:rPr b="0" lang="ru-RU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&lt;номер&gt;</a:t>
            </a:fld>
            <a:endParaRPr b="0" lang="ru-RU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Рисунок с подписью">
    <p:bg>
      <p:bgPr>
        <a:solidFill>
          <a:srgbClr val="2c3c4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roup 16"/>
          <p:cNvGrpSpPr/>
          <p:nvPr/>
        </p:nvGrpSpPr>
        <p:grpSpPr>
          <a:xfrm>
            <a:off x="-8640" y="-8640"/>
            <a:ext cx="9169560" cy="6874920"/>
            <a:chOff x="-8640" y="-8640"/>
            <a:chExt cx="9169560" cy="6874920"/>
          </a:xfrm>
        </p:grpSpPr>
        <p:cxnSp>
          <p:nvCxnSpPr>
            <p:cNvPr id="273" name="Straight Connector 6"/>
            <p:cNvCxnSpPr/>
            <p:nvPr/>
          </p:nvCxnSpPr>
          <p:spPr>
            <a:xfrm flipV="1">
              <a:off x="5130720" y="4175280"/>
              <a:ext cx="4022640" cy="2683080"/>
            </a:xfrm>
            <a:prstGeom prst="straightConnector1">
              <a:avLst/>
            </a:prstGeom>
            <a:ln cap="rnd" w="9525"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</p:cxnSp>
        <p:cxnSp>
          <p:nvCxnSpPr>
            <p:cNvPr id="274" name="Straight Connector 7"/>
            <p:cNvCxnSpPr/>
            <p:nvPr/>
          </p:nvCxnSpPr>
          <p:spPr>
            <a:xfrm>
              <a:off x="7042680" y="0"/>
              <a:ext cx="1219320" cy="6858360"/>
            </a:xfrm>
            <a:prstGeom prst="straightConnector1">
              <a:avLst/>
            </a:prstGeom>
            <a:ln cap="rnd" w="9525"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</p:cxnSp>
        <p:sp>
          <p:nvSpPr>
            <p:cNvPr id="275" name="Freeform 8"/>
            <p:cNvSpPr/>
            <p:nvPr/>
          </p:nvSpPr>
          <p:spPr>
            <a:xfrm>
              <a:off x="-8640" y="4013280"/>
              <a:ext cx="456840" cy="2853000"/>
            </a:xfrm>
            <a:custGeom>
              <a:avLst/>
              <a:gdLst>
                <a:gd name="textAreaLeft" fmla="*/ 0 w 456840"/>
                <a:gd name="textAreaRight" fmla="*/ 457200 w 456840"/>
                <a:gd name="textAreaTop" fmla="*/ 0 h 2853000"/>
                <a:gd name="textAreaBottom" fmla="*/ 2853360 h 2853000"/>
              </a:gdLst>
              <a:ahLst/>
              <a:cxn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276" name="Freeform 9"/>
            <p:cNvSpPr/>
            <p:nvPr/>
          </p:nvSpPr>
          <p:spPr>
            <a:xfrm>
              <a:off x="6891840" y="0"/>
              <a:ext cx="2269080" cy="6866280"/>
            </a:xfrm>
            <a:custGeom>
              <a:avLst/>
              <a:gdLst>
                <a:gd name="textAreaLeft" fmla="*/ 0 w 2269080"/>
                <a:gd name="textAreaRight" fmla="*/ 2269440 w 2269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277" name="Freeform 10"/>
            <p:cNvSpPr/>
            <p:nvPr/>
          </p:nvSpPr>
          <p:spPr>
            <a:xfrm>
              <a:off x="7205040" y="-8640"/>
              <a:ext cx="1947960" cy="6866280"/>
            </a:xfrm>
            <a:custGeom>
              <a:avLst/>
              <a:gdLst>
                <a:gd name="textAreaLeft" fmla="*/ 0 w 1947960"/>
                <a:gd name="textAreaRight" fmla="*/ 1948320 w 19479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278" name="Freeform 11"/>
            <p:cNvSpPr/>
            <p:nvPr/>
          </p:nvSpPr>
          <p:spPr>
            <a:xfrm>
              <a:off x="6638040" y="3920040"/>
              <a:ext cx="2513160" cy="2937600"/>
            </a:xfrm>
            <a:custGeom>
              <a:avLst/>
              <a:gdLst>
                <a:gd name="textAreaLeft" fmla="*/ 0 w 2513160"/>
                <a:gd name="textAreaRight" fmla="*/ 2513520 w 2513160"/>
                <a:gd name="textAreaTop" fmla="*/ 0 h 2937600"/>
                <a:gd name="textAreaBottom" fmla="*/ 2937960 h 2937600"/>
              </a:gdLst>
              <a:ahLst/>
              <a:cxn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ffffff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279" name="Freeform 12"/>
            <p:cNvSpPr/>
            <p:nvPr/>
          </p:nvSpPr>
          <p:spPr>
            <a:xfrm>
              <a:off x="7010280" y="-8640"/>
              <a:ext cx="2142360" cy="6866280"/>
            </a:xfrm>
            <a:custGeom>
              <a:avLst/>
              <a:gdLst>
                <a:gd name="textAreaLeft" fmla="*/ 0 w 2142360"/>
                <a:gd name="textAreaRight" fmla="*/ 2142720 w 21423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ffffff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280" name="Freeform 13"/>
            <p:cNvSpPr/>
            <p:nvPr/>
          </p:nvSpPr>
          <p:spPr>
            <a:xfrm>
              <a:off x="8295840" y="-8640"/>
              <a:ext cx="857160" cy="6866280"/>
            </a:xfrm>
            <a:custGeom>
              <a:avLst/>
              <a:gdLst>
                <a:gd name="textAreaLeft" fmla="*/ 0 w 857160"/>
                <a:gd name="textAreaRight" fmla="*/ 857520 w 8571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281" name="Freeform 14"/>
            <p:cNvSpPr/>
            <p:nvPr/>
          </p:nvSpPr>
          <p:spPr>
            <a:xfrm>
              <a:off x="8077320" y="-8640"/>
              <a:ext cx="1066320" cy="6866280"/>
            </a:xfrm>
            <a:custGeom>
              <a:avLst/>
              <a:gdLst>
                <a:gd name="textAreaLeft" fmla="*/ 0 w 1066320"/>
                <a:gd name="textAreaRight" fmla="*/ 1066680 w 106632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282" name="Freeform 15"/>
            <p:cNvSpPr/>
            <p:nvPr/>
          </p:nvSpPr>
          <p:spPr>
            <a:xfrm>
              <a:off x="8060400" y="4893840"/>
              <a:ext cx="1093680" cy="1963800"/>
            </a:xfrm>
            <a:custGeom>
              <a:avLst/>
              <a:gdLst>
                <a:gd name="textAreaLeft" fmla="*/ 0 w 1093680"/>
                <a:gd name="textAreaRight" fmla="*/ 1094040 w 1093680"/>
                <a:gd name="textAreaTop" fmla="*/ 0 h 1963800"/>
                <a:gd name="textAreaBottom" fmla="*/ 1964160 h 1963800"/>
              </a:gdLst>
              <a:ahLst/>
              <a:cxn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</p:grpSp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609480" y="4800600"/>
            <a:ext cx="6347520" cy="566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ru-RU" sz="24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Образец заголовка</a:t>
            </a:r>
            <a:endParaRPr b="0" lang="ru-RU" sz="24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609480" y="609480"/>
            <a:ext cx="6347520" cy="384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600" strike="noStrike" u="none">
                <a:solidFill>
                  <a:schemeClr val="lt1"/>
                </a:solidFill>
                <a:effectLst/>
                <a:uFillTx/>
                <a:latin typeface="Trebuchet MS"/>
              </a:rPr>
              <a:t>Вставка рисунка</a:t>
            </a:r>
            <a:endParaRPr b="0" lang="ru-RU" sz="1600" strike="noStrike" u="none">
              <a:solidFill>
                <a:schemeClr val="lt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</p:txBody>
      </p:sp>
      <p:sp>
        <p:nvSpPr>
          <p:cNvPr id="285" name="PlaceHolder 3"/>
          <p:cNvSpPr>
            <a:spLocks noGrp="1"/>
          </p:cNvSpPr>
          <p:nvPr>
            <p:ph type="body"/>
          </p:nvPr>
        </p:nvSpPr>
        <p:spPr>
          <a:xfrm>
            <a:off x="609480" y="5367240"/>
            <a:ext cx="6347520" cy="673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lt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Образец текста</a:t>
            </a:r>
            <a:endParaRPr b="0" lang="ru-RU" sz="1200" strike="noStrike" u="none">
              <a:solidFill>
                <a:schemeClr val="lt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</p:txBody>
      </p:sp>
      <p:sp>
        <p:nvSpPr>
          <p:cNvPr id="286" name="PlaceHolder 4"/>
          <p:cNvSpPr>
            <a:spLocks noGrp="1"/>
          </p:cNvSpPr>
          <p:nvPr>
            <p:ph type="dt" idx="49"/>
          </p:nvPr>
        </p:nvSpPr>
        <p:spPr>
          <a:xfrm>
            <a:off x="5405400" y="6041520"/>
            <a:ext cx="6836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9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ru-RU" sz="9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rPr>
              <a:t>&lt;дата/время&gt;</a:t>
            </a:r>
            <a:endParaRPr b="0" lang="ru-RU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87" name="PlaceHolder 5"/>
          <p:cNvSpPr>
            <a:spLocks noGrp="1"/>
          </p:cNvSpPr>
          <p:nvPr>
            <p:ph type="ftr" idx="50"/>
          </p:nvPr>
        </p:nvSpPr>
        <p:spPr>
          <a:xfrm>
            <a:off x="609480" y="6041520"/>
            <a:ext cx="4622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88" name="PlaceHolder 6"/>
          <p:cNvSpPr>
            <a:spLocks noGrp="1"/>
          </p:cNvSpPr>
          <p:nvPr>
            <p:ph type="sldNum" idx="51"/>
          </p:nvPr>
        </p:nvSpPr>
        <p:spPr>
          <a:xfrm>
            <a:off x="6444720" y="6041520"/>
            <a:ext cx="5122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A8F7F44-CDF3-4DF0-9C10-302164F74527}" type="slidenum">
              <a:rPr b="0" lang="ru-RU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&lt;номер&gt;</a:t>
            </a:fld>
            <a:endParaRPr b="0" lang="ru-RU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Только заголовок">
    <p:bg>
      <p:bgPr>
        <a:solidFill>
          <a:srgbClr val="2c3c4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roup 16"/>
          <p:cNvGrpSpPr/>
          <p:nvPr/>
        </p:nvGrpSpPr>
        <p:grpSpPr>
          <a:xfrm>
            <a:off x="-8640" y="-8640"/>
            <a:ext cx="9169560" cy="6874920"/>
            <a:chOff x="-8640" y="-8640"/>
            <a:chExt cx="9169560" cy="6874920"/>
          </a:xfrm>
        </p:grpSpPr>
        <p:cxnSp>
          <p:nvCxnSpPr>
            <p:cNvPr id="216" name="Straight Connector 6"/>
            <p:cNvCxnSpPr/>
            <p:nvPr/>
          </p:nvCxnSpPr>
          <p:spPr>
            <a:xfrm flipV="1">
              <a:off x="5130720" y="4175280"/>
              <a:ext cx="4022640" cy="2683080"/>
            </a:xfrm>
            <a:prstGeom prst="straightConnector1">
              <a:avLst/>
            </a:prstGeom>
            <a:ln cap="rnd" w="9525"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</p:cxnSp>
        <p:cxnSp>
          <p:nvCxnSpPr>
            <p:cNvPr id="217" name="Straight Connector 7"/>
            <p:cNvCxnSpPr/>
            <p:nvPr/>
          </p:nvCxnSpPr>
          <p:spPr>
            <a:xfrm>
              <a:off x="7042680" y="0"/>
              <a:ext cx="1219320" cy="6858360"/>
            </a:xfrm>
            <a:prstGeom prst="straightConnector1">
              <a:avLst/>
            </a:prstGeom>
            <a:ln cap="rnd" w="9525"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</p:cxnSp>
        <p:sp>
          <p:nvSpPr>
            <p:cNvPr id="218" name="Freeform 8"/>
            <p:cNvSpPr/>
            <p:nvPr/>
          </p:nvSpPr>
          <p:spPr>
            <a:xfrm>
              <a:off x="-8640" y="4013280"/>
              <a:ext cx="456840" cy="2853000"/>
            </a:xfrm>
            <a:custGeom>
              <a:avLst/>
              <a:gdLst>
                <a:gd name="textAreaLeft" fmla="*/ 0 w 456840"/>
                <a:gd name="textAreaRight" fmla="*/ 457200 w 456840"/>
                <a:gd name="textAreaTop" fmla="*/ 0 h 2853000"/>
                <a:gd name="textAreaBottom" fmla="*/ 2853360 h 2853000"/>
              </a:gdLst>
              <a:ahLst/>
              <a:cxn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219" name="Freeform 9"/>
            <p:cNvSpPr/>
            <p:nvPr/>
          </p:nvSpPr>
          <p:spPr>
            <a:xfrm>
              <a:off x="6891840" y="0"/>
              <a:ext cx="2269080" cy="6866280"/>
            </a:xfrm>
            <a:custGeom>
              <a:avLst/>
              <a:gdLst>
                <a:gd name="textAreaLeft" fmla="*/ 0 w 2269080"/>
                <a:gd name="textAreaRight" fmla="*/ 2269440 w 2269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220" name="Freeform 10"/>
            <p:cNvSpPr/>
            <p:nvPr/>
          </p:nvSpPr>
          <p:spPr>
            <a:xfrm>
              <a:off x="7205040" y="-8640"/>
              <a:ext cx="1947960" cy="6866280"/>
            </a:xfrm>
            <a:custGeom>
              <a:avLst/>
              <a:gdLst>
                <a:gd name="textAreaLeft" fmla="*/ 0 w 1947960"/>
                <a:gd name="textAreaRight" fmla="*/ 1948320 w 19479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221" name="Freeform 11"/>
            <p:cNvSpPr/>
            <p:nvPr/>
          </p:nvSpPr>
          <p:spPr>
            <a:xfrm>
              <a:off x="6638040" y="3920040"/>
              <a:ext cx="2513160" cy="2937600"/>
            </a:xfrm>
            <a:custGeom>
              <a:avLst/>
              <a:gdLst>
                <a:gd name="textAreaLeft" fmla="*/ 0 w 2513160"/>
                <a:gd name="textAreaRight" fmla="*/ 2513520 w 2513160"/>
                <a:gd name="textAreaTop" fmla="*/ 0 h 2937600"/>
                <a:gd name="textAreaBottom" fmla="*/ 2937960 h 2937600"/>
              </a:gdLst>
              <a:ahLst/>
              <a:cxn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ffffff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222" name="Freeform 12"/>
            <p:cNvSpPr/>
            <p:nvPr/>
          </p:nvSpPr>
          <p:spPr>
            <a:xfrm>
              <a:off x="7010280" y="-8640"/>
              <a:ext cx="2142360" cy="6866280"/>
            </a:xfrm>
            <a:custGeom>
              <a:avLst/>
              <a:gdLst>
                <a:gd name="textAreaLeft" fmla="*/ 0 w 2142360"/>
                <a:gd name="textAreaRight" fmla="*/ 2142720 w 21423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ffffff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223" name="Freeform 13"/>
            <p:cNvSpPr/>
            <p:nvPr/>
          </p:nvSpPr>
          <p:spPr>
            <a:xfrm>
              <a:off x="8295840" y="-8640"/>
              <a:ext cx="857160" cy="6866280"/>
            </a:xfrm>
            <a:custGeom>
              <a:avLst/>
              <a:gdLst>
                <a:gd name="textAreaLeft" fmla="*/ 0 w 857160"/>
                <a:gd name="textAreaRight" fmla="*/ 857520 w 8571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224" name="Freeform 14"/>
            <p:cNvSpPr/>
            <p:nvPr/>
          </p:nvSpPr>
          <p:spPr>
            <a:xfrm>
              <a:off x="8077320" y="-8640"/>
              <a:ext cx="1066320" cy="6866280"/>
            </a:xfrm>
            <a:custGeom>
              <a:avLst/>
              <a:gdLst>
                <a:gd name="textAreaLeft" fmla="*/ 0 w 1066320"/>
                <a:gd name="textAreaRight" fmla="*/ 1066680 w 106632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225" name="Freeform 15"/>
            <p:cNvSpPr/>
            <p:nvPr/>
          </p:nvSpPr>
          <p:spPr>
            <a:xfrm>
              <a:off x="8060400" y="4893840"/>
              <a:ext cx="1093680" cy="1963800"/>
            </a:xfrm>
            <a:custGeom>
              <a:avLst/>
              <a:gdLst>
                <a:gd name="textAreaLeft" fmla="*/ 0 w 1093680"/>
                <a:gd name="textAreaRight" fmla="*/ 1094040 w 1093680"/>
                <a:gd name="textAreaTop" fmla="*/ 0 h 1963800"/>
                <a:gd name="textAreaBottom" fmla="*/ 1964160 h 1963800"/>
              </a:gdLst>
              <a:ahLst/>
              <a:cxn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</p:grpSp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ru-RU" sz="36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Образец заголовка</a:t>
            </a:r>
            <a:endParaRPr b="0" lang="ru-RU" sz="36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dt" idx="37"/>
          </p:nvPr>
        </p:nvSpPr>
        <p:spPr>
          <a:xfrm>
            <a:off x="5405400" y="6041520"/>
            <a:ext cx="6836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9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ru-RU" sz="9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rPr>
              <a:t>&lt;дата/время&gt;</a:t>
            </a:r>
            <a:endParaRPr b="0" lang="ru-RU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 type="ftr" idx="38"/>
          </p:nvPr>
        </p:nvSpPr>
        <p:spPr>
          <a:xfrm>
            <a:off x="609480" y="6041520"/>
            <a:ext cx="4622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 type="sldNum" idx="39"/>
          </p:nvPr>
        </p:nvSpPr>
        <p:spPr>
          <a:xfrm>
            <a:off x="6444720" y="6041520"/>
            <a:ext cx="5122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0C59B55-9BAB-4DF2-9979-CE477315DA14}" type="slidenum">
              <a:rPr b="0" lang="ru-RU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&lt;номер&gt;</a:t>
            </a:fld>
            <a:endParaRPr b="0" lang="ru-RU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30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lt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Для правки структуры щёлкните мышью</a:t>
            </a:r>
            <a:endParaRPr b="0" lang="ru-RU" sz="1800" strike="noStrike" u="none">
              <a:solidFill>
                <a:schemeClr val="lt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1400" strike="noStrike" u="none">
                <a:solidFill>
                  <a:schemeClr val="lt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Второй уровень структуры</a:t>
            </a:r>
            <a:endParaRPr b="0" lang="ru-RU" sz="1400" strike="noStrike" u="none">
              <a:solidFill>
                <a:schemeClr val="lt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1200" strike="noStrike" u="none">
                <a:solidFill>
                  <a:schemeClr val="lt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Третий уровень структуры</a:t>
            </a:r>
            <a:endParaRPr b="0" lang="ru-RU" sz="1200" strike="noStrike" u="none">
              <a:solidFill>
                <a:schemeClr val="lt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1200" strike="noStrike" u="none">
                <a:solidFill>
                  <a:schemeClr val="lt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Четвёртый уровень структуры</a:t>
            </a:r>
            <a:endParaRPr b="0" lang="ru-RU" sz="1200" strike="noStrike" u="none">
              <a:solidFill>
                <a:schemeClr val="lt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lt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Пятый уровень структуры</a:t>
            </a:r>
            <a:endParaRPr b="0" lang="ru-RU" sz="2000" strike="noStrike" u="none">
              <a:solidFill>
                <a:schemeClr val="lt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lt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Шестой уровень структуры</a:t>
            </a:r>
            <a:endParaRPr b="0" lang="ru-RU" sz="2000" strike="noStrike" u="none">
              <a:solidFill>
                <a:schemeClr val="lt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lt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Седьмой уровень структуры</a:t>
            </a:r>
            <a:endParaRPr b="0" lang="ru-RU" sz="2000" strike="noStrike" u="none">
              <a:solidFill>
                <a:schemeClr val="lt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Пустой слайд">
    <p:bg>
      <p:bgPr>
        <a:solidFill>
          <a:srgbClr val="2c3c4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roup 16"/>
          <p:cNvGrpSpPr/>
          <p:nvPr/>
        </p:nvGrpSpPr>
        <p:grpSpPr>
          <a:xfrm>
            <a:off x="-8640" y="-8640"/>
            <a:ext cx="9169560" cy="6874920"/>
            <a:chOff x="-8640" y="-8640"/>
            <a:chExt cx="9169560" cy="6874920"/>
          </a:xfrm>
        </p:grpSpPr>
        <p:cxnSp>
          <p:nvCxnSpPr>
            <p:cNvPr id="248" name="Straight Connector 6"/>
            <p:cNvCxnSpPr/>
            <p:nvPr/>
          </p:nvCxnSpPr>
          <p:spPr>
            <a:xfrm flipV="1">
              <a:off x="5130720" y="4175280"/>
              <a:ext cx="4022640" cy="2683080"/>
            </a:xfrm>
            <a:prstGeom prst="straightConnector1">
              <a:avLst/>
            </a:prstGeom>
            <a:ln cap="rnd" w="9525"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</p:cxnSp>
        <p:cxnSp>
          <p:nvCxnSpPr>
            <p:cNvPr id="249" name="Straight Connector 7"/>
            <p:cNvCxnSpPr/>
            <p:nvPr/>
          </p:nvCxnSpPr>
          <p:spPr>
            <a:xfrm>
              <a:off x="7042680" y="0"/>
              <a:ext cx="1219320" cy="6858360"/>
            </a:xfrm>
            <a:prstGeom prst="straightConnector1">
              <a:avLst/>
            </a:prstGeom>
            <a:ln cap="rnd" w="9525"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</p:cxnSp>
        <p:sp>
          <p:nvSpPr>
            <p:cNvPr id="234" name="Freeform 8"/>
            <p:cNvSpPr/>
            <p:nvPr/>
          </p:nvSpPr>
          <p:spPr>
            <a:xfrm>
              <a:off x="-8640" y="4013280"/>
              <a:ext cx="456840" cy="2853000"/>
            </a:xfrm>
            <a:custGeom>
              <a:avLst/>
              <a:gdLst>
                <a:gd name="textAreaLeft" fmla="*/ 0 w 456840"/>
                <a:gd name="textAreaRight" fmla="*/ 457200 w 456840"/>
                <a:gd name="textAreaTop" fmla="*/ 0 h 2853000"/>
                <a:gd name="textAreaBottom" fmla="*/ 2853360 h 2853000"/>
              </a:gdLst>
              <a:ahLst/>
              <a:cxn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235" name="Freeform 9"/>
            <p:cNvSpPr/>
            <p:nvPr/>
          </p:nvSpPr>
          <p:spPr>
            <a:xfrm>
              <a:off x="6891840" y="0"/>
              <a:ext cx="2269080" cy="6866280"/>
            </a:xfrm>
            <a:custGeom>
              <a:avLst/>
              <a:gdLst>
                <a:gd name="textAreaLeft" fmla="*/ 0 w 2269080"/>
                <a:gd name="textAreaRight" fmla="*/ 2269440 w 2269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236" name="Freeform 10"/>
            <p:cNvSpPr/>
            <p:nvPr/>
          </p:nvSpPr>
          <p:spPr>
            <a:xfrm>
              <a:off x="7205040" y="-8640"/>
              <a:ext cx="1947960" cy="6866280"/>
            </a:xfrm>
            <a:custGeom>
              <a:avLst/>
              <a:gdLst>
                <a:gd name="textAreaLeft" fmla="*/ 0 w 1947960"/>
                <a:gd name="textAreaRight" fmla="*/ 1948320 w 19479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237" name="Freeform 11"/>
            <p:cNvSpPr/>
            <p:nvPr/>
          </p:nvSpPr>
          <p:spPr>
            <a:xfrm>
              <a:off x="6638040" y="3920040"/>
              <a:ext cx="2513160" cy="2937600"/>
            </a:xfrm>
            <a:custGeom>
              <a:avLst/>
              <a:gdLst>
                <a:gd name="textAreaLeft" fmla="*/ 0 w 2513160"/>
                <a:gd name="textAreaRight" fmla="*/ 2513520 w 2513160"/>
                <a:gd name="textAreaTop" fmla="*/ 0 h 2937600"/>
                <a:gd name="textAreaBottom" fmla="*/ 2937960 h 2937600"/>
              </a:gdLst>
              <a:ahLst/>
              <a:cxn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ffffff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238" name="Freeform 12"/>
            <p:cNvSpPr/>
            <p:nvPr/>
          </p:nvSpPr>
          <p:spPr>
            <a:xfrm>
              <a:off x="7010280" y="-8640"/>
              <a:ext cx="2142360" cy="6866280"/>
            </a:xfrm>
            <a:custGeom>
              <a:avLst/>
              <a:gdLst>
                <a:gd name="textAreaLeft" fmla="*/ 0 w 2142360"/>
                <a:gd name="textAreaRight" fmla="*/ 2142720 w 21423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ffffff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239" name="Freeform 13"/>
            <p:cNvSpPr/>
            <p:nvPr/>
          </p:nvSpPr>
          <p:spPr>
            <a:xfrm>
              <a:off x="8295840" y="-8640"/>
              <a:ext cx="857160" cy="6866280"/>
            </a:xfrm>
            <a:custGeom>
              <a:avLst/>
              <a:gdLst>
                <a:gd name="textAreaLeft" fmla="*/ 0 w 857160"/>
                <a:gd name="textAreaRight" fmla="*/ 857520 w 8571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240" name="Freeform 14"/>
            <p:cNvSpPr/>
            <p:nvPr/>
          </p:nvSpPr>
          <p:spPr>
            <a:xfrm>
              <a:off x="8077320" y="-8640"/>
              <a:ext cx="1066320" cy="6866280"/>
            </a:xfrm>
            <a:custGeom>
              <a:avLst/>
              <a:gdLst>
                <a:gd name="textAreaLeft" fmla="*/ 0 w 1066320"/>
                <a:gd name="textAreaRight" fmla="*/ 1066680 w 106632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241" name="Freeform 15"/>
            <p:cNvSpPr/>
            <p:nvPr/>
          </p:nvSpPr>
          <p:spPr>
            <a:xfrm>
              <a:off x="8060400" y="4893840"/>
              <a:ext cx="1093680" cy="1963800"/>
            </a:xfrm>
            <a:custGeom>
              <a:avLst/>
              <a:gdLst>
                <a:gd name="textAreaLeft" fmla="*/ 0 w 1093680"/>
                <a:gd name="textAreaRight" fmla="*/ 1094040 w 1093680"/>
                <a:gd name="textAreaTop" fmla="*/ 0 h 1963800"/>
                <a:gd name="textAreaBottom" fmla="*/ 1964160 h 1963800"/>
              </a:gdLst>
              <a:ahLst/>
              <a:cxn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</p:grpSp>
      <p:sp>
        <p:nvSpPr>
          <p:cNvPr id="250" name="PlaceHolder 1"/>
          <p:cNvSpPr>
            <a:spLocks noGrp="1"/>
          </p:cNvSpPr>
          <p:nvPr>
            <p:ph type="dt" idx="43"/>
          </p:nvPr>
        </p:nvSpPr>
        <p:spPr>
          <a:xfrm>
            <a:off x="5405400" y="6041520"/>
            <a:ext cx="6836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9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ru-RU" sz="9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rPr>
              <a:t>&lt;дата/время&gt;</a:t>
            </a:r>
            <a:endParaRPr b="0" lang="ru-RU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 type="ftr" idx="44"/>
          </p:nvPr>
        </p:nvSpPr>
        <p:spPr>
          <a:xfrm>
            <a:off x="609480" y="6041520"/>
            <a:ext cx="4622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 type="sldNum" idx="45"/>
          </p:nvPr>
        </p:nvSpPr>
        <p:spPr>
          <a:xfrm>
            <a:off x="6444720" y="6041520"/>
            <a:ext cx="5122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2B1D254-6729-4F1B-9FC3-77AF64A5B0C9}" type="slidenum">
              <a:rPr b="0" lang="ru-RU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&lt;номер&gt;</a:t>
            </a:fld>
            <a:endParaRPr b="0" lang="ru-RU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5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chemeClr val="lt1"/>
                </a:solidFill>
                <a:effectLst/>
                <a:uFillTx/>
                <a:latin typeface="Trebuchet MS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25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lt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Для правки структуры щёлкните мышью</a:t>
            </a:r>
            <a:endParaRPr b="0" lang="ru-RU" sz="1800" strike="noStrike" u="none">
              <a:solidFill>
                <a:schemeClr val="lt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1400" strike="noStrike" u="none">
                <a:solidFill>
                  <a:schemeClr val="lt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Второй уровень структуры</a:t>
            </a:r>
            <a:endParaRPr b="0" lang="ru-RU" sz="1400" strike="noStrike" u="none">
              <a:solidFill>
                <a:schemeClr val="lt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1200" strike="noStrike" u="none">
                <a:solidFill>
                  <a:schemeClr val="lt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Третий уровень структуры</a:t>
            </a:r>
            <a:endParaRPr b="0" lang="ru-RU" sz="1200" strike="noStrike" u="none">
              <a:solidFill>
                <a:schemeClr val="lt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1200" strike="noStrike" u="none">
                <a:solidFill>
                  <a:schemeClr val="lt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Четвёртый уровень структуры</a:t>
            </a:r>
            <a:endParaRPr b="0" lang="ru-RU" sz="1200" strike="noStrike" u="none">
              <a:solidFill>
                <a:schemeClr val="lt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lt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Пятый уровень структуры</a:t>
            </a:r>
            <a:endParaRPr b="0" lang="ru-RU" sz="2000" strike="noStrike" u="none">
              <a:solidFill>
                <a:schemeClr val="lt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lt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Шестой уровень структуры</a:t>
            </a:r>
            <a:endParaRPr b="0" lang="ru-RU" sz="2000" strike="noStrike" u="none">
              <a:solidFill>
                <a:schemeClr val="lt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lt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Седьмой уровень структуры</a:t>
            </a:r>
            <a:endParaRPr b="0" lang="ru-RU" sz="2000" strike="noStrike" u="none">
              <a:solidFill>
                <a:schemeClr val="lt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Пустой слайд">
    <p:bg>
      <p:bgPr>
        <a:solidFill>
          <a:srgbClr val="2c3c4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roup 16"/>
          <p:cNvGrpSpPr/>
          <p:nvPr/>
        </p:nvGrpSpPr>
        <p:grpSpPr>
          <a:xfrm>
            <a:off x="-8640" y="-8640"/>
            <a:ext cx="9169560" cy="6874920"/>
            <a:chOff x="-8640" y="-8640"/>
            <a:chExt cx="9169560" cy="6874920"/>
          </a:xfrm>
        </p:grpSpPr>
        <p:cxnSp>
          <p:nvCxnSpPr>
            <p:cNvPr id="232" name="Straight Connector 6"/>
            <p:cNvCxnSpPr/>
            <p:nvPr/>
          </p:nvCxnSpPr>
          <p:spPr>
            <a:xfrm flipV="1">
              <a:off x="5130720" y="4175280"/>
              <a:ext cx="4022640" cy="2683080"/>
            </a:xfrm>
            <a:prstGeom prst="straightConnector1">
              <a:avLst/>
            </a:prstGeom>
            <a:ln cap="rnd" w="9525"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</p:cxnSp>
        <p:cxnSp>
          <p:nvCxnSpPr>
            <p:cNvPr id="233" name="Straight Connector 7"/>
            <p:cNvCxnSpPr/>
            <p:nvPr/>
          </p:nvCxnSpPr>
          <p:spPr>
            <a:xfrm>
              <a:off x="7042680" y="0"/>
              <a:ext cx="1219320" cy="6858360"/>
            </a:xfrm>
            <a:prstGeom prst="straightConnector1">
              <a:avLst/>
            </a:prstGeom>
            <a:ln cap="rnd" w="9525"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</p:cxnSp>
        <p:sp>
          <p:nvSpPr>
            <p:cNvPr id="234" name="Freeform 8"/>
            <p:cNvSpPr/>
            <p:nvPr/>
          </p:nvSpPr>
          <p:spPr>
            <a:xfrm>
              <a:off x="-8640" y="4013280"/>
              <a:ext cx="456840" cy="2853000"/>
            </a:xfrm>
            <a:custGeom>
              <a:avLst/>
              <a:gdLst>
                <a:gd name="textAreaLeft" fmla="*/ 0 w 456840"/>
                <a:gd name="textAreaRight" fmla="*/ 457200 w 456840"/>
                <a:gd name="textAreaTop" fmla="*/ 0 h 2853000"/>
                <a:gd name="textAreaBottom" fmla="*/ 2853360 h 2853000"/>
              </a:gdLst>
              <a:ahLst/>
              <a:cxn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235" name="Freeform 9"/>
            <p:cNvSpPr/>
            <p:nvPr/>
          </p:nvSpPr>
          <p:spPr>
            <a:xfrm>
              <a:off x="6891840" y="0"/>
              <a:ext cx="2269080" cy="6866280"/>
            </a:xfrm>
            <a:custGeom>
              <a:avLst/>
              <a:gdLst>
                <a:gd name="textAreaLeft" fmla="*/ 0 w 2269080"/>
                <a:gd name="textAreaRight" fmla="*/ 2269440 w 2269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236" name="Freeform 10"/>
            <p:cNvSpPr/>
            <p:nvPr/>
          </p:nvSpPr>
          <p:spPr>
            <a:xfrm>
              <a:off x="7205040" y="-8640"/>
              <a:ext cx="1947960" cy="6866280"/>
            </a:xfrm>
            <a:custGeom>
              <a:avLst/>
              <a:gdLst>
                <a:gd name="textAreaLeft" fmla="*/ 0 w 1947960"/>
                <a:gd name="textAreaRight" fmla="*/ 1948320 w 19479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237" name="Freeform 11"/>
            <p:cNvSpPr/>
            <p:nvPr/>
          </p:nvSpPr>
          <p:spPr>
            <a:xfrm>
              <a:off x="6638040" y="3920040"/>
              <a:ext cx="2513160" cy="2937600"/>
            </a:xfrm>
            <a:custGeom>
              <a:avLst/>
              <a:gdLst>
                <a:gd name="textAreaLeft" fmla="*/ 0 w 2513160"/>
                <a:gd name="textAreaRight" fmla="*/ 2513520 w 2513160"/>
                <a:gd name="textAreaTop" fmla="*/ 0 h 2937600"/>
                <a:gd name="textAreaBottom" fmla="*/ 2937960 h 2937600"/>
              </a:gdLst>
              <a:ahLst/>
              <a:cxn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ffffff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238" name="Freeform 12"/>
            <p:cNvSpPr/>
            <p:nvPr/>
          </p:nvSpPr>
          <p:spPr>
            <a:xfrm>
              <a:off x="7010280" y="-8640"/>
              <a:ext cx="2142360" cy="6866280"/>
            </a:xfrm>
            <a:custGeom>
              <a:avLst/>
              <a:gdLst>
                <a:gd name="textAreaLeft" fmla="*/ 0 w 2142360"/>
                <a:gd name="textAreaRight" fmla="*/ 2142720 w 21423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ffffff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239" name="Freeform 13"/>
            <p:cNvSpPr/>
            <p:nvPr/>
          </p:nvSpPr>
          <p:spPr>
            <a:xfrm>
              <a:off x="8295840" y="-8640"/>
              <a:ext cx="857160" cy="6866280"/>
            </a:xfrm>
            <a:custGeom>
              <a:avLst/>
              <a:gdLst>
                <a:gd name="textAreaLeft" fmla="*/ 0 w 857160"/>
                <a:gd name="textAreaRight" fmla="*/ 857520 w 8571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240" name="Freeform 14"/>
            <p:cNvSpPr/>
            <p:nvPr/>
          </p:nvSpPr>
          <p:spPr>
            <a:xfrm>
              <a:off x="8077320" y="-8640"/>
              <a:ext cx="1066320" cy="6866280"/>
            </a:xfrm>
            <a:custGeom>
              <a:avLst/>
              <a:gdLst>
                <a:gd name="textAreaLeft" fmla="*/ 0 w 1066320"/>
                <a:gd name="textAreaRight" fmla="*/ 1066680 w 106632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241" name="Freeform 15"/>
            <p:cNvSpPr/>
            <p:nvPr/>
          </p:nvSpPr>
          <p:spPr>
            <a:xfrm>
              <a:off x="8060400" y="4893840"/>
              <a:ext cx="1093680" cy="1963800"/>
            </a:xfrm>
            <a:custGeom>
              <a:avLst/>
              <a:gdLst>
                <a:gd name="textAreaLeft" fmla="*/ 0 w 1093680"/>
                <a:gd name="textAreaRight" fmla="*/ 1094040 w 1093680"/>
                <a:gd name="textAreaTop" fmla="*/ 0 h 1963800"/>
                <a:gd name="textAreaBottom" fmla="*/ 1964160 h 1963800"/>
              </a:gdLst>
              <a:ahLst/>
              <a:cxn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</p:grpSp>
      <p:sp>
        <p:nvSpPr>
          <p:cNvPr id="242" name="PlaceHolder 1"/>
          <p:cNvSpPr>
            <a:spLocks noGrp="1"/>
          </p:cNvSpPr>
          <p:nvPr>
            <p:ph type="dt" idx="40"/>
          </p:nvPr>
        </p:nvSpPr>
        <p:spPr>
          <a:xfrm>
            <a:off x="5405400" y="6041520"/>
            <a:ext cx="6836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9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ru-RU" sz="9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rPr>
              <a:t>&lt;дата/время&gt;</a:t>
            </a:r>
            <a:endParaRPr b="0" lang="ru-RU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ftr" idx="41"/>
          </p:nvPr>
        </p:nvSpPr>
        <p:spPr>
          <a:xfrm>
            <a:off x="609480" y="6041520"/>
            <a:ext cx="4622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 type="sldNum" idx="42"/>
          </p:nvPr>
        </p:nvSpPr>
        <p:spPr>
          <a:xfrm>
            <a:off x="6444720" y="6041520"/>
            <a:ext cx="5122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6B360EC-6F77-4B78-94BE-EA70052C3E31}" type="slidenum">
              <a:rPr b="0" lang="ru-RU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&lt;номер&gt;</a:t>
            </a:fld>
            <a:endParaRPr b="0" lang="ru-RU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4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chemeClr val="lt1"/>
                </a:solidFill>
                <a:effectLst/>
                <a:uFillTx/>
                <a:latin typeface="Trebuchet MS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24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lt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Для правки структуры щёлкните мышью</a:t>
            </a:r>
            <a:endParaRPr b="0" lang="ru-RU" sz="1800" strike="noStrike" u="none">
              <a:solidFill>
                <a:schemeClr val="lt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1400" strike="noStrike" u="none">
                <a:solidFill>
                  <a:schemeClr val="lt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Второй уровень структуры</a:t>
            </a:r>
            <a:endParaRPr b="0" lang="ru-RU" sz="1400" strike="noStrike" u="none">
              <a:solidFill>
                <a:schemeClr val="lt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1200" strike="noStrike" u="none">
                <a:solidFill>
                  <a:schemeClr val="lt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Третий уровень структуры</a:t>
            </a:r>
            <a:endParaRPr b="0" lang="ru-RU" sz="1200" strike="noStrike" u="none">
              <a:solidFill>
                <a:schemeClr val="lt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1200" strike="noStrike" u="none">
                <a:solidFill>
                  <a:schemeClr val="lt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Четвёртый уровень структуры</a:t>
            </a:r>
            <a:endParaRPr b="0" lang="ru-RU" sz="1200" strike="noStrike" u="none">
              <a:solidFill>
                <a:schemeClr val="lt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lt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Пятый уровень структуры</a:t>
            </a:r>
            <a:endParaRPr b="0" lang="ru-RU" sz="2000" strike="noStrike" u="none">
              <a:solidFill>
                <a:schemeClr val="lt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lt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Шестой уровень структуры</a:t>
            </a:r>
            <a:endParaRPr b="0" lang="ru-RU" sz="2000" strike="noStrike" u="none">
              <a:solidFill>
                <a:schemeClr val="lt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lt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Седьмой уровень структуры</a:t>
            </a:r>
            <a:endParaRPr b="0" lang="ru-RU" sz="2000" strike="noStrike" u="none">
              <a:solidFill>
                <a:schemeClr val="lt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Заголовок и подпись">
    <p:bg>
      <p:bgPr>
        <a:solidFill>
          <a:srgbClr val="2c3c4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16"/>
          <p:cNvGrpSpPr/>
          <p:nvPr/>
        </p:nvGrpSpPr>
        <p:grpSpPr>
          <a:xfrm>
            <a:off x="-8640" y="-8640"/>
            <a:ext cx="9169560" cy="6874920"/>
            <a:chOff x="-8640" y="-8640"/>
            <a:chExt cx="9169560" cy="6874920"/>
          </a:xfrm>
        </p:grpSpPr>
        <p:cxnSp>
          <p:nvCxnSpPr>
            <p:cNvPr id="29" name="Straight Connector 6"/>
            <p:cNvCxnSpPr/>
            <p:nvPr/>
          </p:nvCxnSpPr>
          <p:spPr>
            <a:xfrm flipV="1">
              <a:off x="5130720" y="4175280"/>
              <a:ext cx="4022640" cy="2683080"/>
            </a:xfrm>
            <a:prstGeom prst="straightConnector1">
              <a:avLst/>
            </a:prstGeom>
            <a:ln cap="rnd" w="9525"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</p:cxnSp>
        <p:cxnSp>
          <p:nvCxnSpPr>
            <p:cNvPr id="30" name="Straight Connector 7"/>
            <p:cNvCxnSpPr/>
            <p:nvPr/>
          </p:nvCxnSpPr>
          <p:spPr>
            <a:xfrm>
              <a:off x="7042680" y="0"/>
              <a:ext cx="1219320" cy="6858360"/>
            </a:xfrm>
            <a:prstGeom prst="straightConnector1">
              <a:avLst/>
            </a:prstGeom>
            <a:ln cap="rnd" w="9525"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</p:cxnSp>
        <p:sp>
          <p:nvSpPr>
            <p:cNvPr id="31" name="Freeform 8"/>
            <p:cNvSpPr/>
            <p:nvPr/>
          </p:nvSpPr>
          <p:spPr>
            <a:xfrm>
              <a:off x="-8640" y="4013280"/>
              <a:ext cx="456840" cy="2853000"/>
            </a:xfrm>
            <a:custGeom>
              <a:avLst/>
              <a:gdLst>
                <a:gd name="textAreaLeft" fmla="*/ 0 w 456840"/>
                <a:gd name="textAreaRight" fmla="*/ 457200 w 456840"/>
                <a:gd name="textAreaTop" fmla="*/ 0 h 2853000"/>
                <a:gd name="textAreaBottom" fmla="*/ 2853360 h 2853000"/>
              </a:gdLst>
              <a:ahLst/>
              <a:cxn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32" name="Freeform 9"/>
            <p:cNvSpPr/>
            <p:nvPr/>
          </p:nvSpPr>
          <p:spPr>
            <a:xfrm>
              <a:off x="6891840" y="0"/>
              <a:ext cx="2269080" cy="6866280"/>
            </a:xfrm>
            <a:custGeom>
              <a:avLst/>
              <a:gdLst>
                <a:gd name="textAreaLeft" fmla="*/ 0 w 2269080"/>
                <a:gd name="textAreaRight" fmla="*/ 2269440 w 2269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33" name="Freeform 10"/>
            <p:cNvSpPr/>
            <p:nvPr/>
          </p:nvSpPr>
          <p:spPr>
            <a:xfrm>
              <a:off x="7205040" y="-8640"/>
              <a:ext cx="1947960" cy="6866280"/>
            </a:xfrm>
            <a:custGeom>
              <a:avLst/>
              <a:gdLst>
                <a:gd name="textAreaLeft" fmla="*/ 0 w 1947960"/>
                <a:gd name="textAreaRight" fmla="*/ 1948320 w 19479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34" name="Freeform 11"/>
            <p:cNvSpPr/>
            <p:nvPr/>
          </p:nvSpPr>
          <p:spPr>
            <a:xfrm>
              <a:off x="6638040" y="3920040"/>
              <a:ext cx="2513160" cy="2937600"/>
            </a:xfrm>
            <a:custGeom>
              <a:avLst/>
              <a:gdLst>
                <a:gd name="textAreaLeft" fmla="*/ 0 w 2513160"/>
                <a:gd name="textAreaRight" fmla="*/ 2513520 w 2513160"/>
                <a:gd name="textAreaTop" fmla="*/ 0 h 2937600"/>
                <a:gd name="textAreaBottom" fmla="*/ 2937960 h 2937600"/>
              </a:gdLst>
              <a:ahLst/>
              <a:cxn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ffffff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35" name="Freeform 12"/>
            <p:cNvSpPr/>
            <p:nvPr/>
          </p:nvSpPr>
          <p:spPr>
            <a:xfrm>
              <a:off x="7010280" y="-8640"/>
              <a:ext cx="2142360" cy="6866280"/>
            </a:xfrm>
            <a:custGeom>
              <a:avLst/>
              <a:gdLst>
                <a:gd name="textAreaLeft" fmla="*/ 0 w 2142360"/>
                <a:gd name="textAreaRight" fmla="*/ 2142720 w 21423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ffffff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36" name="Freeform 13"/>
            <p:cNvSpPr/>
            <p:nvPr/>
          </p:nvSpPr>
          <p:spPr>
            <a:xfrm>
              <a:off x="8295840" y="-8640"/>
              <a:ext cx="857160" cy="6866280"/>
            </a:xfrm>
            <a:custGeom>
              <a:avLst/>
              <a:gdLst>
                <a:gd name="textAreaLeft" fmla="*/ 0 w 857160"/>
                <a:gd name="textAreaRight" fmla="*/ 857520 w 8571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37" name="Freeform 14"/>
            <p:cNvSpPr/>
            <p:nvPr/>
          </p:nvSpPr>
          <p:spPr>
            <a:xfrm>
              <a:off x="8077320" y="-8640"/>
              <a:ext cx="1066320" cy="6866280"/>
            </a:xfrm>
            <a:custGeom>
              <a:avLst/>
              <a:gdLst>
                <a:gd name="textAreaLeft" fmla="*/ 0 w 1066320"/>
                <a:gd name="textAreaRight" fmla="*/ 1066680 w 106632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38" name="Freeform 15"/>
            <p:cNvSpPr/>
            <p:nvPr/>
          </p:nvSpPr>
          <p:spPr>
            <a:xfrm>
              <a:off x="8060400" y="4893840"/>
              <a:ext cx="1093680" cy="1963800"/>
            </a:xfrm>
            <a:custGeom>
              <a:avLst/>
              <a:gdLst>
                <a:gd name="textAreaLeft" fmla="*/ 0 w 1093680"/>
                <a:gd name="textAreaRight" fmla="*/ 1094040 w 1093680"/>
                <a:gd name="textAreaTop" fmla="*/ 0 h 1963800"/>
                <a:gd name="textAreaBottom" fmla="*/ 1964160 h 1963800"/>
              </a:gdLst>
              <a:ahLst/>
              <a:cxn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</p:grpSp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3403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ru-RU" sz="44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Образец заголовка</a:t>
            </a:r>
            <a:endParaRPr b="0" lang="ru-RU" sz="44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09480" y="4470480"/>
            <a:ext cx="6347520" cy="1570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chemeClr val="lt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Образец текста</a:t>
            </a:r>
            <a:endParaRPr b="0" lang="ru-RU" sz="1800" strike="noStrike" u="none">
              <a:solidFill>
                <a:schemeClr val="lt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 idx="4"/>
          </p:nvPr>
        </p:nvSpPr>
        <p:spPr>
          <a:xfrm>
            <a:off x="5405400" y="6041520"/>
            <a:ext cx="6836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9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ru-RU" sz="9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rPr>
              <a:t>&lt;дата/время&gt;</a:t>
            </a:r>
            <a:endParaRPr b="0" lang="ru-RU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 idx="5"/>
          </p:nvPr>
        </p:nvSpPr>
        <p:spPr>
          <a:xfrm>
            <a:off x="609480" y="6041520"/>
            <a:ext cx="4622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 idx="6"/>
          </p:nvPr>
        </p:nvSpPr>
        <p:spPr>
          <a:xfrm>
            <a:off x="6444720" y="6041520"/>
            <a:ext cx="5122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821AD7B-2A33-4283-817D-549D038CA74C}" type="slidenum">
              <a:rPr b="0" lang="ru-RU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&lt;номер&gt;</a:t>
            </a:fld>
            <a:endParaRPr b="0" lang="ru-RU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Цитата с подписью">
    <p:bg>
      <p:bgPr>
        <a:solidFill>
          <a:srgbClr val="2c3c4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16"/>
          <p:cNvGrpSpPr/>
          <p:nvPr/>
        </p:nvGrpSpPr>
        <p:grpSpPr>
          <a:xfrm>
            <a:off x="-8640" y="-8640"/>
            <a:ext cx="9169560" cy="6874920"/>
            <a:chOff x="-8640" y="-8640"/>
            <a:chExt cx="9169560" cy="6874920"/>
          </a:xfrm>
        </p:grpSpPr>
        <p:cxnSp>
          <p:nvCxnSpPr>
            <p:cNvPr id="45" name="Straight Connector 6"/>
            <p:cNvCxnSpPr/>
            <p:nvPr/>
          </p:nvCxnSpPr>
          <p:spPr>
            <a:xfrm flipV="1">
              <a:off x="5130720" y="4175280"/>
              <a:ext cx="4022640" cy="2683080"/>
            </a:xfrm>
            <a:prstGeom prst="straightConnector1">
              <a:avLst/>
            </a:prstGeom>
            <a:ln cap="rnd" w="9525"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</p:cxnSp>
        <p:cxnSp>
          <p:nvCxnSpPr>
            <p:cNvPr id="46" name="Straight Connector 7"/>
            <p:cNvCxnSpPr/>
            <p:nvPr/>
          </p:nvCxnSpPr>
          <p:spPr>
            <a:xfrm>
              <a:off x="7042680" y="0"/>
              <a:ext cx="1219320" cy="6858360"/>
            </a:xfrm>
            <a:prstGeom prst="straightConnector1">
              <a:avLst/>
            </a:prstGeom>
            <a:ln cap="rnd" w="9525"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</p:cxnSp>
        <p:sp>
          <p:nvSpPr>
            <p:cNvPr id="47" name="Freeform 8"/>
            <p:cNvSpPr/>
            <p:nvPr/>
          </p:nvSpPr>
          <p:spPr>
            <a:xfrm>
              <a:off x="-8640" y="4013280"/>
              <a:ext cx="456840" cy="2853000"/>
            </a:xfrm>
            <a:custGeom>
              <a:avLst/>
              <a:gdLst>
                <a:gd name="textAreaLeft" fmla="*/ 0 w 456840"/>
                <a:gd name="textAreaRight" fmla="*/ 457200 w 456840"/>
                <a:gd name="textAreaTop" fmla="*/ 0 h 2853000"/>
                <a:gd name="textAreaBottom" fmla="*/ 2853360 h 2853000"/>
              </a:gdLst>
              <a:ahLst/>
              <a:cxn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48" name="Freeform 9"/>
            <p:cNvSpPr/>
            <p:nvPr/>
          </p:nvSpPr>
          <p:spPr>
            <a:xfrm>
              <a:off x="6891840" y="0"/>
              <a:ext cx="2269080" cy="6866280"/>
            </a:xfrm>
            <a:custGeom>
              <a:avLst/>
              <a:gdLst>
                <a:gd name="textAreaLeft" fmla="*/ 0 w 2269080"/>
                <a:gd name="textAreaRight" fmla="*/ 2269440 w 2269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49" name="Freeform 10"/>
            <p:cNvSpPr/>
            <p:nvPr/>
          </p:nvSpPr>
          <p:spPr>
            <a:xfrm>
              <a:off x="7205040" y="-8640"/>
              <a:ext cx="1947960" cy="6866280"/>
            </a:xfrm>
            <a:custGeom>
              <a:avLst/>
              <a:gdLst>
                <a:gd name="textAreaLeft" fmla="*/ 0 w 1947960"/>
                <a:gd name="textAreaRight" fmla="*/ 1948320 w 19479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50" name="Freeform 11"/>
            <p:cNvSpPr/>
            <p:nvPr/>
          </p:nvSpPr>
          <p:spPr>
            <a:xfrm>
              <a:off x="6638040" y="3920040"/>
              <a:ext cx="2513160" cy="2937600"/>
            </a:xfrm>
            <a:custGeom>
              <a:avLst/>
              <a:gdLst>
                <a:gd name="textAreaLeft" fmla="*/ 0 w 2513160"/>
                <a:gd name="textAreaRight" fmla="*/ 2513520 w 2513160"/>
                <a:gd name="textAreaTop" fmla="*/ 0 h 2937600"/>
                <a:gd name="textAreaBottom" fmla="*/ 2937960 h 2937600"/>
              </a:gdLst>
              <a:ahLst/>
              <a:cxn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ffffff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51" name="Freeform 12"/>
            <p:cNvSpPr/>
            <p:nvPr/>
          </p:nvSpPr>
          <p:spPr>
            <a:xfrm>
              <a:off x="7010280" y="-8640"/>
              <a:ext cx="2142360" cy="6866280"/>
            </a:xfrm>
            <a:custGeom>
              <a:avLst/>
              <a:gdLst>
                <a:gd name="textAreaLeft" fmla="*/ 0 w 2142360"/>
                <a:gd name="textAreaRight" fmla="*/ 2142720 w 21423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ffffff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52" name="Freeform 13"/>
            <p:cNvSpPr/>
            <p:nvPr/>
          </p:nvSpPr>
          <p:spPr>
            <a:xfrm>
              <a:off x="8295840" y="-8640"/>
              <a:ext cx="857160" cy="6866280"/>
            </a:xfrm>
            <a:custGeom>
              <a:avLst/>
              <a:gdLst>
                <a:gd name="textAreaLeft" fmla="*/ 0 w 857160"/>
                <a:gd name="textAreaRight" fmla="*/ 857520 w 8571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53" name="Freeform 14"/>
            <p:cNvSpPr/>
            <p:nvPr/>
          </p:nvSpPr>
          <p:spPr>
            <a:xfrm>
              <a:off x="8077320" y="-8640"/>
              <a:ext cx="1066320" cy="6866280"/>
            </a:xfrm>
            <a:custGeom>
              <a:avLst/>
              <a:gdLst>
                <a:gd name="textAreaLeft" fmla="*/ 0 w 1066320"/>
                <a:gd name="textAreaRight" fmla="*/ 1066680 w 106632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54" name="Freeform 15"/>
            <p:cNvSpPr/>
            <p:nvPr/>
          </p:nvSpPr>
          <p:spPr>
            <a:xfrm>
              <a:off x="8060400" y="4893840"/>
              <a:ext cx="1093680" cy="1963800"/>
            </a:xfrm>
            <a:custGeom>
              <a:avLst/>
              <a:gdLst>
                <a:gd name="textAreaLeft" fmla="*/ 0 w 1093680"/>
                <a:gd name="textAreaRight" fmla="*/ 1094040 w 1093680"/>
                <a:gd name="textAreaTop" fmla="*/ 0 h 1963800"/>
                <a:gd name="textAreaBottom" fmla="*/ 1964160 h 1963800"/>
              </a:gdLst>
              <a:ahLst/>
              <a:cxn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</p:grpSp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774720" y="609480"/>
            <a:ext cx="6071760" cy="3022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ru-RU" sz="44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Образец заголовка</a:t>
            </a:r>
            <a:endParaRPr b="0" lang="ru-RU" sz="44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1101240" y="3632040"/>
            <a:ext cx="5419440" cy="380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600" strike="noStrike" u="none">
                <a:solidFill>
                  <a:schemeClr val="lt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rPr>
              <a:t>Образец текста</a:t>
            </a:r>
            <a:endParaRPr b="0" lang="ru-RU" sz="1600" strike="noStrike" u="none">
              <a:solidFill>
                <a:schemeClr val="lt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09480" y="4470480"/>
            <a:ext cx="6347520" cy="1570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chemeClr val="lt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Образец текста</a:t>
            </a:r>
            <a:endParaRPr b="0" lang="ru-RU" sz="1800" strike="noStrike" u="none">
              <a:solidFill>
                <a:schemeClr val="lt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dt" idx="7"/>
          </p:nvPr>
        </p:nvSpPr>
        <p:spPr>
          <a:xfrm>
            <a:off x="5405400" y="6041520"/>
            <a:ext cx="6836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9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ru-RU" sz="9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rPr>
              <a:t>&lt;дата/время&gt;</a:t>
            </a:r>
            <a:endParaRPr b="0" lang="ru-RU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PlaceHolder 5"/>
          <p:cNvSpPr>
            <a:spLocks noGrp="1"/>
          </p:cNvSpPr>
          <p:nvPr>
            <p:ph type="ftr" idx="8"/>
          </p:nvPr>
        </p:nvSpPr>
        <p:spPr>
          <a:xfrm>
            <a:off x="609480" y="6041520"/>
            <a:ext cx="4622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60" name="PlaceHolder 6"/>
          <p:cNvSpPr>
            <a:spLocks noGrp="1"/>
          </p:cNvSpPr>
          <p:nvPr>
            <p:ph type="sldNum" idx="9"/>
          </p:nvPr>
        </p:nvSpPr>
        <p:spPr>
          <a:xfrm>
            <a:off x="6444720" y="6041520"/>
            <a:ext cx="5122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76E4635-8BE5-4762-9CD5-275047DB2519}" type="slidenum">
              <a:rPr b="0" lang="ru-RU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&lt;номер&gt;</a:t>
            </a:fld>
            <a:endParaRPr b="0" lang="ru-RU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61" name="TextBox 23"/>
          <p:cNvSpPr/>
          <p:nvPr/>
        </p:nvSpPr>
        <p:spPr>
          <a:xfrm>
            <a:off x="482760" y="790200"/>
            <a:ext cx="45684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8000" strike="noStrike" u="none">
                <a:solidFill>
                  <a:schemeClr val="accent1"/>
                </a:solidFill>
                <a:effectLst/>
                <a:uFillTx/>
                <a:latin typeface="Arial"/>
              </a:rPr>
              <a:t>“</a:t>
            </a:r>
            <a:endParaRPr b="0" lang="ru-RU" sz="8000" strike="noStrike" u="none">
              <a:solidFill>
                <a:srgbClr val="ffffff"/>
              </a:solidFill>
              <a:effectLst/>
              <a:uFillTx/>
              <a:latin typeface="XO Oriel"/>
            </a:endParaRPr>
          </a:p>
        </p:txBody>
      </p:sp>
      <p:sp>
        <p:nvSpPr>
          <p:cNvPr id="62" name="TextBox 24"/>
          <p:cNvSpPr/>
          <p:nvPr/>
        </p:nvSpPr>
        <p:spPr>
          <a:xfrm>
            <a:off x="6747840" y="2886480"/>
            <a:ext cx="45684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8000" strike="noStrike" u="none">
                <a:solidFill>
                  <a:schemeClr val="accent1"/>
                </a:solidFill>
                <a:effectLst/>
                <a:uFillTx/>
                <a:latin typeface="Arial"/>
              </a:rPr>
              <a:t>”</a:t>
            </a:r>
            <a:endParaRPr b="0" lang="ru-RU" sz="8000" strike="noStrike" u="none">
              <a:solidFill>
                <a:srgbClr val="ffffff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Карточка имени">
    <p:bg>
      <p:bgPr>
        <a:solidFill>
          <a:srgbClr val="2c3c4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16"/>
          <p:cNvGrpSpPr/>
          <p:nvPr/>
        </p:nvGrpSpPr>
        <p:grpSpPr>
          <a:xfrm>
            <a:off x="-8640" y="-8640"/>
            <a:ext cx="9169560" cy="6874920"/>
            <a:chOff x="-8640" y="-8640"/>
            <a:chExt cx="9169560" cy="6874920"/>
          </a:xfrm>
        </p:grpSpPr>
        <p:cxnSp>
          <p:nvCxnSpPr>
            <p:cNvPr id="64" name="Straight Connector 6"/>
            <p:cNvCxnSpPr/>
            <p:nvPr/>
          </p:nvCxnSpPr>
          <p:spPr>
            <a:xfrm flipV="1">
              <a:off x="5130720" y="4175280"/>
              <a:ext cx="4022640" cy="2683080"/>
            </a:xfrm>
            <a:prstGeom prst="straightConnector1">
              <a:avLst/>
            </a:prstGeom>
            <a:ln cap="rnd" w="9525"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</p:cxnSp>
        <p:cxnSp>
          <p:nvCxnSpPr>
            <p:cNvPr id="65" name="Straight Connector 7"/>
            <p:cNvCxnSpPr/>
            <p:nvPr/>
          </p:nvCxnSpPr>
          <p:spPr>
            <a:xfrm>
              <a:off x="7042680" y="0"/>
              <a:ext cx="1219320" cy="6858360"/>
            </a:xfrm>
            <a:prstGeom prst="straightConnector1">
              <a:avLst/>
            </a:prstGeom>
            <a:ln cap="rnd" w="9525"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</p:cxnSp>
        <p:sp>
          <p:nvSpPr>
            <p:cNvPr id="66" name="Freeform 8"/>
            <p:cNvSpPr/>
            <p:nvPr/>
          </p:nvSpPr>
          <p:spPr>
            <a:xfrm>
              <a:off x="-8640" y="4013280"/>
              <a:ext cx="456840" cy="2853000"/>
            </a:xfrm>
            <a:custGeom>
              <a:avLst/>
              <a:gdLst>
                <a:gd name="textAreaLeft" fmla="*/ 0 w 456840"/>
                <a:gd name="textAreaRight" fmla="*/ 457200 w 456840"/>
                <a:gd name="textAreaTop" fmla="*/ 0 h 2853000"/>
                <a:gd name="textAreaBottom" fmla="*/ 2853360 h 2853000"/>
              </a:gdLst>
              <a:ahLst/>
              <a:cxn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67" name="Freeform 9"/>
            <p:cNvSpPr/>
            <p:nvPr/>
          </p:nvSpPr>
          <p:spPr>
            <a:xfrm>
              <a:off x="6891840" y="0"/>
              <a:ext cx="2269080" cy="6866280"/>
            </a:xfrm>
            <a:custGeom>
              <a:avLst/>
              <a:gdLst>
                <a:gd name="textAreaLeft" fmla="*/ 0 w 2269080"/>
                <a:gd name="textAreaRight" fmla="*/ 2269440 w 2269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68" name="Freeform 10"/>
            <p:cNvSpPr/>
            <p:nvPr/>
          </p:nvSpPr>
          <p:spPr>
            <a:xfrm>
              <a:off x="7205040" y="-8640"/>
              <a:ext cx="1947960" cy="6866280"/>
            </a:xfrm>
            <a:custGeom>
              <a:avLst/>
              <a:gdLst>
                <a:gd name="textAreaLeft" fmla="*/ 0 w 1947960"/>
                <a:gd name="textAreaRight" fmla="*/ 1948320 w 19479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69" name="Freeform 11"/>
            <p:cNvSpPr/>
            <p:nvPr/>
          </p:nvSpPr>
          <p:spPr>
            <a:xfrm>
              <a:off x="6638040" y="3920040"/>
              <a:ext cx="2513160" cy="2937600"/>
            </a:xfrm>
            <a:custGeom>
              <a:avLst/>
              <a:gdLst>
                <a:gd name="textAreaLeft" fmla="*/ 0 w 2513160"/>
                <a:gd name="textAreaRight" fmla="*/ 2513520 w 2513160"/>
                <a:gd name="textAreaTop" fmla="*/ 0 h 2937600"/>
                <a:gd name="textAreaBottom" fmla="*/ 2937960 h 2937600"/>
              </a:gdLst>
              <a:ahLst/>
              <a:cxn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ffffff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70" name="Freeform 12"/>
            <p:cNvSpPr/>
            <p:nvPr/>
          </p:nvSpPr>
          <p:spPr>
            <a:xfrm>
              <a:off x="7010280" y="-8640"/>
              <a:ext cx="2142360" cy="6866280"/>
            </a:xfrm>
            <a:custGeom>
              <a:avLst/>
              <a:gdLst>
                <a:gd name="textAreaLeft" fmla="*/ 0 w 2142360"/>
                <a:gd name="textAreaRight" fmla="*/ 2142720 w 21423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ffffff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71" name="Freeform 13"/>
            <p:cNvSpPr/>
            <p:nvPr/>
          </p:nvSpPr>
          <p:spPr>
            <a:xfrm>
              <a:off x="8295840" y="-8640"/>
              <a:ext cx="857160" cy="6866280"/>
            </a:xfrm>
            <a:custGeom>
              <a:avLst/>
              <a:gdLst>
                <a:gd name="textAreaLeft" fmla="*/ 0 w 857160"/>
                <a:gd name="textAreaRight" fmla="*/ 857520 w 8571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72" name="Freeform 14"/>
            <p:cNvSpPr/>
            <p:nvPr/>
          </p:nvSpPr>
          <p:spPr>
            <a:xfrm>
              <a:off x="8077320" y="-8640"/>
              <a:ext cx="1066320" cy="6866280"/>
            </a:xfrm>
            <a:custGeom>
              <a:avLst/>
              <a:gdLst>
                <a:gd name="textAreaLeft" fmla="*/ 0 w 1066320"/>
                <a:gd name="textAreaRight" fmla="*/ 1066680 w 106632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73" name="Freeform 15"/>
            <p:cNvSpPr/>
            <p:nvPr/>
          </p:nvSpPr>
          <p:spPr>
            <a:xfrm>
              <a:off x="8060400" y="4893840"/>
              <a:ext cx="1093680" cy="1963800"/>
            </a:xfrm>
            <a:custGeom>
              <a:avLst/>
              <a:gdLst>
                <a:gd name="textAreaLeft" fmla="*/ 0 w 1093680"/>
                <a:gd name="textAreaRight" fmla="*/ 1094040 w 1093680"/>
                <a:gd name="textAreaTop" fmla="*/ 0 h 1963800"/>
                <a:gd name="textAreaBottom" fmla="*/ 1964160 h 1963800"/>
              </a:gdLst>
              <a:ahLst/>
              <a:cxn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</p:grpSp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1932120"/>
            <a:ext cx="6347520" cy="2595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ru-RU" sz="44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Образец заголовка</a:t>
            </a:r>
            <a:endParaRPr b="0" lang="ru-RU" sz="44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09480" y="4527360"/>
            <a:ext cx="6347520" cy="1513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chemeClr val="lt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Образец текста</a:t>
            </a:r>
            <a:endParaRPr b="0" lang="ru-RU" sz="1800" strike="noStrike" u="none">
              <a:solidFill>
                <a:schemeClr val="lt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dt" idx="10"/>
          </p:nvPr>
        </p:nvSpPr>
        <p:spPr>
          <a:xfrm>
            <a:off x="5405400" y="6041520"/>
            <a:ext cx="6836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9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ru-RU" sz="9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rPr>
              <a:t>&lt;дата/время&gt;</a:t>
            </a:r>
            <a:endParaRPr b="0" lang="ru-RU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ftr" idx="11"/>
          </p:nvPr>
        </p:nvSpPr>
        <p:spPr>
          <a:xfrm>
            <a:off x="609480" y="6041520"/>
            <a:ext cx="4622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sldNum" idx="12"/>
          </p:nvPr>
        </p:nvSpPr>
        <p:spPr>
          <a:xfrm>
            <a:off x="6444720" y="6041520"/>
            <a:ext cx="5122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3B21D74-8F49-4918-8268-666381657579}" type="slidenum">
              <a:rPr b="0" lang="ru-RU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&lt;номер&gt;</a:t>
            </a:fld>
            <a:endParaRPr b="0" lang="ru-RU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Цитата карточки имени">
    <p:bg>
      <p:bgPr>
        <a:solidFill>
          <a:srgbClr val="2c3c4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16"/>
          <p:cNvGrpSpPr/>
          <p:nvPr/>
        </p:nvGrpSpPr>
        <p:grpSpPr>
          <a:xfrm>
            <a:off x="-8640" y="-8640"/>
            <a:ext cx="9169560" cy="6874920"/>
            <a:chOff x="-8640" y="-8640"/>
            <a:chExt cx="9169560" cy="6874920"/>
          </a:xfrm>
        </p:grpSpPr>
        <p:cxnSp>
          <p:nvCxnSpPr>
            <p:cNvPr id="80" name="Straight Connector 6"/>
            <p:cNvCxnSpPr/>
            <p:nvPr/>
          </p:nvCxnSpPr>
          <p:spPr>
            <a:xfrm flipV="1">
              <a:off x="5130720" y="4175280"/>
              <a:ext cx="4022640" cy="2683080"/>
            </a:xfrm>
            <a:prstGeom prst="straightConnector1">
              <a:avLst/>
            </a:prstGeom>
            <a:ln cap="rnd" w="9525"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</p:cxnSp>
        <p:cxnSp>
          <p:nvCxnSpPr>
            <p:cNvPr id="81" name="Straight Connector 7"/>
            <p:cNvCxnSpPr/>
            <p:nvPr/>
          </p:nvCxnSpPr>
          <p:spPr>
            <a:xfrm>
              <a:off x="7042680" y="0"/>
              <a:ext cx="1219320" cy="6858360"/>
            </a:xfrm>
            <a:prstGeom prst="straightConnector1">
              <a:avLst/>
            </a:prstGeom>
            <a:ln cap="rnd" w="9525"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</p:cxnSp>
        <p:sp>
          <p:nvSpPr>
            <p:cNvPr id="82" name="Freeform 8"/>
            <p:cNvSpPr/>
            <p:nvPr/>
          </p:nvSpPr>
          <p:spPr>
            <a:xfrm>
              <a:off x="-8640" y="4013280"/>
              <a:ext cx="456840" cy="2853000"/>
            </a:xfrm>
            <a:custGeom>
              <a:avLst/>
              <a:gdLst>
                <a:gd name="textAreaLeft" fmla="*/ 0 w 456840"/>
                <a:gd name="textAreaRight" fmla="*/ 457200 w 456840"/>
                <a:gd name="textAreaTop" fmla="*/ 0 h 2853000"/>
                <a:gd name="textAreaBottom" fmla="*/ 2853360 h 2853000"/>
              </a:gdLst>
              <a:ahLst/>
              <a:cxn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83" name="Freeform 9"/>
            <p:cNvSpPr/>
            <p:nvPr/>
          </p:nvSpPr>
          <p:spPr>
            <a:xfrm>
              <a:off x="6891840" y="0"/>
              <a:ext cx="2269080" cy="6866280"/>
            </a:xfrm>
            <a:custGeom>
              <a:avLst/>
              <a:gdLst>
                <a:gd name="textAreaLeft" fmla="*/ 0 w 2269080"/>
                <a:gd name="textAreaRight" fmla="*/ 2269440 w 2269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84" name="Freeform 10"/>
            <p:cNvSpPr/>
            <p:nvPr/>
          </p:nvSpPr>
          <p:spPr>
            <a:xfrm>
              <a:off x="7205040" y="-8640"/>
              <a:ext cx="1947960" cy="6866280"/>
            </a:xfrm>
            <a:custGeom>
              <a:avLst/>
              <a:gdLst>
                <a:gd name="textAreaLeft" fmla="*/ 0 w 1947960"/>
                <a:gd name="textAreaRight" fmla="*/ 1948320 w 19479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85" name="Freeform 11"/>
            <p:cNvSpPr/>
            <p:nvPr/>
          </p:nvSpPr>
          <p:spPr>
            <a:xfrm>
              <a:off x="6638040" y="3920040"/>
              <a:ext cx="2513160" cy="2937600"/>
            </a:xfrm>
            <a:custGeom>
              <a:avLst/>
              <a:gdLst>
                <a:gd name="textAreaLeft" fmla="*/ 0 w 2513160"/>
                <a:gd name="textAreaRight" fmla="*/ 2513520 w 2513160"/>
                <a:gd name="textAreaTop" fmla="*/ 0 h 2937600"/>
                <a:gd name="textAreaBottom" fmla="*/ 2937960 h 2937600"/>
              </a:gdLst>
              <a:ahLst/>
              <a:cxn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ffffff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86" name="Freeform 12"/>
            <p:cNvSpPr/>
            <p:nvPr/>
          </p:nvSpPr>
          <p:spPr>
            <a:xfrm>
              <a:off x="7010280" y="-8640"/>
              <a:ext cx="2142360" cy="6866280"/>
            </a:xfrm>
            <a:custGeom>
              <a:avLst/>
              <a:gdLst>
                <a:gd name="textAreaLeft" fmla="*/ 0 w 2142360"/>
                <a:gd name="textAreaRight" fmla="*/ 2142720 w 21423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ffffff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87" name="Freeform 13"/>
            <p:cNvSpPr/>
            <p:nvPr/>
          </p:nvSpPr>
          <p:spPr>
            <a:xfrm>
              <a:off x="8295840" y="-8640"/>
              <a:ext cx="857160" cy="6866280"/>
            </a:xfrm>
            <a:custGeom>
              <a:avLst/>
              <a:gdLst>
                <a:gd name="textAreaLeft" fmla="*/ 0 w 857160"/>
                <a:gd name="textAreaRight" fmla="*/ 857520 w 8571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88" name="Freeform 14"/>
            <p:cNvSpPr/>
            <p:nvPr/>
          </p:nvSpPr>
          <p:spPr>
            <a:xfrm>
              <a:off x="8077320" y="-8640"/>
              <a:ext cx="1066320" cy="6866280"/>
            </a:xfrm>
            <a:custGeom>
              <a:avLst/>
              <a:gdLst>
                <a:gd name="textAreaLeft" fmla="*/ 0 w 1066320"/>
                <a:gd name="textAreaRight" fmla="*/ 1066680 w 106632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89" name="Freeform 15"/>
            <p:cNvSpPr/>
            <p:nvPr/>
          </p:nvSpPr>
          <p:spPr>
            <a:xfrm>
              <a:off x="8060400" y="4893840"/>
              <a:ext cx="1093680" cy="1963800"/>
            </a:xfrm>
            <a:custGeom>
              <a:avLst/>
              <a:gdLst>
                <a:gd name="textAreaLeft" fmla="*/ 0 w 1093680"/>
                <a:gd name="textAreaRight" fmla="*/ 1094040 w 1093680"/>
                <a:gd name="textAreaTop" fmla="*/ 0 h 1963800"/>
                <a:gd name="textAreaBottom" fmla="*/ 1964160 h 1963800"/>
              </a:gdLst>
              <a:ahLst/>
              <a:cxn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</p:grpSp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774720" y="609480"/>
            <a:ext cx="6071760" cy="3022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ru-RU" sz="44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Образец заголовка</a:t>
            </a:r>
            <a:endParaRPr b="0" lang="ru-RU" sz="44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09480" y="4013280"/>
            <a:ext cx="6347520" cy="513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400" strike="noStrike" u="none">
                <a:solidFill>
                  <a:schemeClr val="lt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Образец текста</a:t>
            </a:r>
            <a:endParaRPr b="0" lang="ru-RU" sz="2400" strike="noStrike" u="none">
              <a:solidFill>
                <a:schemeClr val="lt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609480" y="4527360"/>
            <a:ext cx="6347520" cy="1513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chemeClr val="lt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rPr>
              <a:t>Образец текста</a:t>
            </a:r>
            <a:endParaRPr b="0" lang="ru-RU" sz="1800" strike="noStrike" u="none">
              <a:solidFill>
                <a:schemeClr val="lt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dt" idx="13"/>
          </p:nvPr>
        </p:nvSpPr>
        <p:spPr>
          <a:xfrm>
            <a:off x="5405400" y="6041520"/>
            <a:ext cx="6836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9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ru-RU" sz="9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rPr>
              <a:t>&lt;дата/время&gt;</a:t>
            </a:r>
            <a:endParaRPr b="0" lang="ru-RU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94" name="PlaceHolder 5"/>
          <p:cNvSpPr>
            <a:spLocks noGrp="1"/>
          </p:cNvSpPr>
          <p:nvPr>
            <p:ph type="ftr" idx="14"/>
          </p:nvPr>
        </p:nvSpPr>
        <p:spPr>
          <a:xfrm>
            <a:off x="609480" y="6041520"/>
            <a:ext cx="4622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95" name="PlaceHolder 6"/>
          <p:cNvSpPr>
            <a:spLocks noGrp="1"/>
          </p:cNvSpPr>
          <p:nvPr>
            <p:ph type="sldNum" idx="15"/>
          </p:nvPr>
        </p:nvSpPr>
        <p:spPr>
          <a:xfrm>
            <a:off x="6444720" y="6041520"/>
            <a:ext cx="5122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FC5F93F-35DD-4930-A6BC-643458C40BFC}" type="slidenum">
              <a:rPr b="0" lang="ru-RU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&lt;номер&gt;</a:t>
            </a:fld>
            <a:endParaRPr b="0" lang="ru-RU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96" name="TextBox 23"/>
          <p:cNvSpPr/>
          <p:nvPr/>
        </p:nvSpPr>
        <p:spPr>
          <a:xfrm>
            <a:off x="482760" y="790200"/>
            <a:ext cx="45684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8000" strike="noStrike" u="none">
                <a:solidFill>
                  <a:schemeClr val="accent1"/>
                </a:solidFill>
                <a:effectLst/>
                <a:uFillTx/>
                <a:latin typeface="Arial"/>
              </a:rPr>
              <a:t>“</a:t>
            </a:r>
            <a:endParaRPr b="0" lang="ru-RU" sz="8000" strike="noStrike" u="none">
              <a:solidFill>
                <a:srgbClr val="ffffff"/>
              </a:solidFill>
              <a:effectLst/>
              <a:uFillTx/>
              <a:latin typeface="XO Oriel"/>
            </a:endParaRPr>
          </a:p>
        </p:txBody>
      </p:sp>
      <p:sp>
        <p:nvSpPr>
          <p:cNvPr id="97" name="TextBox 24"/>
          <p:cNvSpPr/>
          <p:nvPr/>
        </p:nvSpPr>
        <p:spPr>
          <a:xfrm>
            <a:off x="6747840" y="2886480"/>
            <a:ext cx="45684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8000" strike="noStrike" u="none">
                <a:solidFill>
                  <a:schemeClr val="accent1"/>
                </a:solidFill>
                <a:effectLst/>
                <a:uFillTx/>
                <a:latin typeface="Arial"/>
              </a:rPr>
              <a:t>”</a:t>
            </a:r>
            <a:endParaRPr b="0" lang="ru-RU" sz="8000" strike="noStrike" u="none">
              <a:solidFill>
                <a:srgbClr val="ffffff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Истина или ложь">
    <p:bg>
      <p:bgPr>
        <a:solidFill>
          <a:srgbClr val="2c3c4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16"/>
          <p:cNvGrpSpPr/>
          <p:nvPr/>
        </p:nvGrpSpPr>
        <p:grpSpPr>
          <a:xfrm>
            <a:off x="-8640" y="-8640"/>
            <a:ext cx="9169560" cy="6874920"/>
            <a:chOff x="-8640" y="-8640"/>
            <a:chExt cx="9169560" cy="6874920"/>
          </a:xfrm>
        </p:grpSpPr>
        <p:cxnSp>
          <p:nvCxnSpPr>
            <p:cNvPr id="99" name="Straight Connector 6"/>
            <p:cNvCxnSpPr/>
            <p:nvPr/>
          </p:nvCxnSpPr>
          <p:spPr>
            <a:xfrm flipV="1">
              <a:off x="5130720" y="4175280"/>
              <a:ext cx="4022640" cy="2683080"/>
            </a:xfrm>
            <a:prstGeom prst="straightConnector1">
              <a:avLst/>
            </a:prstGeom>
            <a:ln cap="rnd" w="9525"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</p:cxnSp>
        <p:cxnSp>
          <p:nvCxnSpPr>
            <p:cNvPr id="100" name="Straight Connector 7"/>
            <p:cNvCxnSpPr/>
            <p:nvPr/>
          </p:nvCxnSpPr>
          <p:spPr>
            <a:xfrm>
              <a:off x="7042680" y="0"/>
              <a:ext cx="1219320" cy="6858360"/>
            </a:xfrm>
            <a:prstGeom prst="straightConnector1">
              <a:avLst/>
            </a:prstGeom>
            <a:ln cap="rnd" w="9525"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</p:cxnSp>
        <p:sp>
          <p:nvSpPr>
            <p:cNvPr id="101" name="Freeform 8"/>
            <p:cNvSpPr/>
            <p:nvPr/>
          </p:nvSpPr>
          <p:spPr>
            <a:xfrm>
              <a:off x="-8640" y="4013280"/>
              <a:ext cx="456840" cy="2853000"/>
            </a:xfrm>
            <a:custGeom>
              <a:avLst/>
              <a:gdLst>
                <a:gd name="textAreaLeft" fmla="*/ 0 w 456840"/>
                <a:gd name="textAreaRight" fmla="*/ 457200 w 456840"/>
                <a:gd name="textAreaTop" fmla="*/ 0 h 2853000"/>
                <a:gd name="textAreaBottom" fmla="*/ 2853360 h 2853000"/>
              </a:gdLst>
              <a:ahLst/>
              <a:cxn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102" name="Freeform 9"/>
            <p:cNvSpPr/>
            <p:nvPr/>
          </p:nvSpPr>
          <p:spPr>
            <a:xfrm>
              <a:off x="6891840" y="0"/>
              <a:ext cx="2269080" cy="6866280"/>
            </a:xfrm>
            <a:custGeom>
              <a:avLst/>
              <a:gdLst>
                <a:gd name="textAreaLeft" fmla="*/ 0 w 2269080"/>
                <a:gd name="textAreaRight" fmla="*/ 2269440 w 2269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103" name="Freeform 10"/>
            <p:cNvSpPr/>
            <p:nvPr/>
          </p:nvSpPr>
          <p:spPr>
            <a:xfrm>
              <a:off x="7205040" y="-8640"/>
              <a:ext cx="1947960" cy="6866280"/>
            </a:xfrm>
            <a:custGeom>
              <a:avLst/>
              <a:gdLst>
                <a:gd name="textAreaLeft" fmla="*/ 0 w 1947960"/>
                <a:gd name="textAreaRight" fmla="*/ 1948320 w 19479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104" name="Freeform 11"/>
            <p:cNvSpPr/>
            <p:nvPr/>
          </p:nvSpPr>
          <p:spPr>
            <a:xfrm>
              <a:off x="6638040" y="3920040"/>
              <a:ext cx="2513160" cy="2937600"/>
            </a:xfrm>
            <a:custGeom>
              <a:avLst/>
              <a:gdLst>
                <a:gd name="textAreaLeft" fmla="*/ 0 w 2513160"/>
                <a:gd name="textAreaRight" fmla="*/ 2513520 w 2513160"/>
                <a:gd name="textAreaTop" fmla="*/ 0 h 2937600"/>
                <a:gd name="textAreaBottom" fmla="*/ 2937960 h 2937600"/>
              </a:gdLst>
              <a:ahLst/>
              <a:cxn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ffffff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105" name="Freeform 12"/>
            <p:cNvSpPr/>
            <p:nvPr/>
          </p:nvSpPr>
          <p:spPr>
            <a:xfrm>
              <a:off x="7010280" y="-8640"/>
              <a:ext cx="2142360" cy="6866280"/>
            </a:xfrm>
            <a:custGeom>
              <a:avLst/>
              <a:gdLst>
                <a:gd name="textAreaLeft" fmla="*/ 0 w 2142360"/>
                <a:gd name="textAreaRight" fmla="*/ 2142720 w 21423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ffffff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106" name="Freeform 13"/>
            <p:cNvSpPr/>
            <p:nvPr/>
          </p:nvSpPr>
          <p:spPr>
            <a:xfrm>
              <a:off x="8295840" y="-8640"/>
              <a:ext cx="857160" cy="6866280"/>
            </a:xfrm>
            <a:custGeom>
              <a:avLst/>
              <a:gdLst>
                <a:gd name="textAreaLeft" fmla="*/ 0 w 857160"/>
                <a:gd name="textAreaRight" fmla="*/ 857520 w 8571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107" name="Freeform 14"/>
            <p:cNvSpPr/>
            <p:nvPr/>
          </p:nvSpPr>
          <p:spPr>
            <a:xfrm>
              <a:off x="8077320" y="-8640"/>
              <a:ext cx="1066320" cy="6866280"/>
            </a:xfrm>
            <a:custGeom>
              <a:avLst/>
              <a:gdLst>
                <a:gd name="textAreaLeft" fmla="*/ 0 w 1066320"/>
                <a:gd name="textAreaRight" fmla="*/ 1066680 w 106632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108" name="Freeform 15"/>
            <p:cNvSpPr/>
            <p:nvPr/>
          </p:nvSpPr>
          <p:spPr>
            <a:xfrm>
              <a:off x="8060400" y="4893840"/>
              <a:ext cx="1093680" cy="1963800"/>
            </a:xfrm>
            <a:custGeom>
              <a:avLst/>
              <a:gdLst>
                <a:gd name="textAreaLeft" fmla="*/ 0 w 1093680"/>
                <a:gd name="textAreaRight" fmla="*/ 1094040 w 1093680"/>
                <a:gd name="textAreaTop" fmla="*/ 0 h 1963800"/>
                <a:gd name="textAreaBottom" fmla="*/ 1964160 h 1963800"/>
              </a:gdLst>
              <a:ahLst/>
              <a:cxn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</p:grpSp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15960" y="609480"/>
            <a:ext cx="6341040" cy="3022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ru-RU" sz="44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Образец заголовка</a:t>
            </a:r>
            <a:endParaRPr b="0" lang="ru-RU" sz="44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480" y="4013280"/>
            <a:ext cx="6347520" cy="513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4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Образец текста</a:t>
            </a:r>
            <a:endParaRPr b="0" lang="ru-RU" sz="2400" strike="noStrike" u="none">
              <a:solidFill>
                <a:schemeClr val="lt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09480" y="4527360"/>
            <a:ext cx="6347520" cy="1513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chemeClr val="lt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rPr>
              <a:t>Образец текста</a:t>
            </a:r>
            <a:endParaRPr b="0" lang="ru-RU" sz="1800" strike="noStrike" u="none">
              <a:solidFill>
                <a:schemeClr val="lt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dt" idx="16"/>
          </p:nvPr>
        </p:nvSpPr>
        <p:spPr>
          <a:xfrm>
            <a:off x="5405400" y="6041520"/>
            <a:ext cx="6836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9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ru-RU" sz="9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rPr>
              <a:t>&lt;дата/время&gt;</a:t>
            </a:r>
            <a:endParaRPr b="0" lang="ru-RU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 type="ftr" idx="17"/>
          </p:nvPr>
        </p:nvSpPr>
        <p:spPr>
          <a:xfrm>
            <a:off x="609480" y="6041520"/>
            <a:ext cx="4622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14" name="PlaceHolder 6"/>
          <p:cNvSpPr>
            <a:spLocks noGrp="1"/>
          </p:cNvSpPr>
          <p:nvPr>
            <p:ph type="sldNum" idx="18"/>
          </p:nvPr>
        </p:nvSpPr>
        <p:spPr>
          <a:xfrm>
            <a:off x="6444720" y="6041520"/>
            <a:ext cx="5122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D4CBEC5-2122-475A-8BCD-9C450E6D812C}" type="slidenum">
              <a:rPr b="0" lang="ru-RU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&lt;номер&gt;</a:t>
            </a:fld>
            <a:endParaRPr b="0" lang="ru-RU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Заголовок и вертикальный текст">
    <p:bg>
      <p:bgPr>
        <a:solidFill>
          <a:srgbClr val="2c3c4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16"/>
          <p:cNvGrpSpPr/>
          <p:nvPr/>
        </p:nvGrpSpPr>
        <p:grpSpPr>
          <a:xfrm>
            <a:off x="-8640" y="-8640"/>
            <a:ext cx="9169560" cy="6874920"/>
            <a:chOff x="-8640" y="-8640"/>
            <a:chExt cx="9169560" cy="6874920"/>
          </a:xfrm>
        </p:grpSpPr>
        <p:cxnSp>
          <p:nvCxnSpPr>
            <p:cNvPr id="116" name="Straight Connector 6"/>
            <p:cNvCxnSpPr/>
            <p:nvPr/>
          </p:nvCxnSpPr>
          <p:spPr>
            <a:xfrm flipV="1">
              <a:off x="5130720" y="4175280"/>
              <a:ext cx="4022640" cy="2683080"/>
            </a:xfrm>
            <a:prstGeom prst="straightConnector1">
              <a:avLst/>
            </a:prstGeom>
            <a:ln cap="rnd" w="9525"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</p:cxnSp>
        <p:cxnSp>
          <p:nvCxnSpPr>
            <p:cNvPr id="117" name="Straight Connector 7"/>
            <p:cNvCxnSpPr/>
            <p:nvPr/>
          </p:nvCxnSpPr>
          <p:spPr>
            <a:xfrm>
              <a:off x="7042680" y="0"/>
              <a:ext cx="1219320" cy="6858360"/>
            </a:xfrm>
            <a:prstGeom prst="straightConnector1">
              <a:avLst/>
            </a:prstGeom>
            <a:ln cap="rnd" w="9525"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</p:cxnSp>
        <p:sp>
          <p:nvSpPr>
            <p:cNvPr id="118" name="Freeform 8"/>
            <p:cNvSpPr/>
            <p:nvPr/>
          </p:nvSpPr>
          <p:spPr>
            <a:xfrm>
              <a:off x="-8640" y="4013280"/>
              <a:ext cx="456840" cy="2853000"/>
            </a:xfrm>
            <a:custGeom>
              <a:avLst/>
              <a:gdLst>
                <a:gd name="textAreaLeft" fmla="*/ 0 w 456840"/>
                <a:gd name="textAreaRight" fmla="*/ 457200 w 456840"/>
                <a:gd name="textAreaTop" fmla="*/ 0 h 2853000"/>
                <a:gd name="textAreaBottom" fmla="*/ 2853360 h 2853000"/>
              </a:gdLst>
              <a:ahLst/>
              <a:cxn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119" name="Freeform 9"/>
            <p:cNvSpPr/>
            <p:nvPr/>
          </p:nvSpPr>
          <p:spPr>
            <a:xfrm>
              <a:off x="6891840" y="0"/>
              <a:ext cx="2269080" cy="6866280"/>
            </a:xfrm>
            <a:custGeom>
              <a:avLst/>
              <a:gdLst>
                <a:gd name="textAreaLeft" fmla="*/ 0 w 2269080"/>
                <a:gd name="textAreaRight" fmla="*/ 2269440 w 2269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120" name="Freeform 10"/>
            <p:cNvSpPr/>
            <p:nvPr/>
          </p:nvSpPr>
          <p:spPr>
            <a:xfrm>
              <a:off x="7205040" y="-8640"/>
              <a:ext cx="1947960" cy="6866280"/>
            </a:xfrm>
            <a:custGeom>
              <a:avLst/>
              <a:gdLst>
                <a:gd name="textAreaLeft" fmla="*/ 0 w 1947960"/>
                <a:gd name="textAreaRight" fmla="*/ 1948320 w 19479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121" name="Freeform 11"/>
            <p:cNvSpPr/>
            <p:nvPr/>
          </p:nvSpPr>
          <p:spPr>
            <a:xfrm>
              <a:off x="6638040" y="3920040"/>
              <a:ext cx="2513160" cy="2937600"/>
            </a:xfrm>
            <a:custGeom>
              <a:avLst/>
              <a:gdLst>
                <a:gd name="textAreaLeft" fmla="*/ 0 w 2513160"/>
                <a:gd name="textAreaRight" fmla="*/ 2513520 w 2513160"/>
                <a:gd name="textAreaTop" fmla="*/ 0 h 2937600"/>
                <a:gd name="textAreaBottom" fmla="*/ 2937960 h 2937600"/>
              </a:gdLst>
              <a:ahLst/>
              <a:cxn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ffffff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122" name="Freeform 12"/>
            <p:cNvSpPr/>
            <p:nvPr/>
          </p:nvSpPr>
          <p:spPr>
            <a:xfrm>
              <a:off x="7010280" y="-8640"/>
              <a:ext cx="2142360" cy="6866280"/>
            </a:xfrm>
            <a:custGeom>
              <a:avLst/>
              <a:gdLst>
                <a:gd name="textAreaLeft" fmla="*/ 0 w 2142360"/>
                <a:gd name="textAreaRight" fmla="*/ 2142720 w 21423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ffffff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123" name="Freeform 13"/>
            <p:cNvSpPr/>
            <p:nvPr/>
          </p:nvSpPr>
          <p:spPr>
            <a:xfrm>
              <a:off x="8295840" y="-8640"/>
              <a:ext cx="857160" cy="6866280"/>
            </a:xfrm>
            <a:custGeom>
              <a:avLst/>
              <a:gdLst>
                <a:gd name="textAreaLeft" fmla="*/ 0 w 857160"/>
                <a:gd name="textAreaRight" fmla="*/ 857520 w 8571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124" name="Freeform 14"/>
            <p:cNvSpPr/>
            <p:nvPr/>
          </p:nvSpPr>
          <p:spPr>
            <a:xfrm>
              <a:off x="8077320" y="-8640"/>
              <a:ext cx="1066320" cy="6866280"/>
            </a:xfrm>
            <a:custGeom>
              <a:avLst/>
              <a:gdLst>
                <a:gd name="textAreaLeft" fmla="*/ 0 w 1066320"/>
                <a:gd name="textAreaRight" fmla="*/ 1066680 w 106632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125" name="Freeform 15"/>
            <p:cNvSpPr/>
            <p:nvPr/>
          </p:nvSpPr>
          <p:spPr>
            <a:xfrm>
              <a:off x="8060400" y="4893840"/>
              <a:ext cx="1093680" cy="1963800"/>
            </a:xfrm>
            <a:custGeom>
              <a:avLst/>
              <a:gdLst>
                <a:gd name="textAreaLeft" fmla="*/ 0 w 1093680"/>
                <a:gd name="textAreaRight" fmla="*/ 1094040 w 1093680"/>
                <a:gd name="textAreaTop" fmla="*/ 0 h 1963800"/>
                <a:gd name="textAreaBottom" fmla="*/ 1964160 h 1963800"/>
              </a:gdLst>
              <a:ahLst/>
              <a:cxn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</p:grpSp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ru-RU" sz="36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Образец заголовка</a:t>
            </a:r>
            <a:endParaRPr b="0" lang="ru-RU" sz="36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6347520" cy="388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800" strike="noStrike" u="none">
                <a:solidFill>
                  <a:schemeClr val="lt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Образец текста</a:t>
            </a:r>
            <a:endParaRPr b="0" lang="ru-RU" sz="1800" strike="noStrike" u="none">
              <a:solidFill>
                <a:schemeClr val="lt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600" strike="noStrike" u="none">
                <a:solidFill>
                  <a:schemeClr val="lt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Второй уровень</a:t>
            </a:r>
            <a:endParaRPr b="0" lang="ru-RU" sz="1600" strike="noStrike" u="none">
              <a:solidFill>
                <a:schemeClr val="lt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400" strike="noStrike" u="none">
                <a:solidFill>
                  <a:schemeClr val="lt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Третий уровень</a:t>
            </a:r>
            <a:endParaRPr b="0" lang="ru-RU" sz="1400" strike="noStrike" u="none">
              <a:solidFill>
                <a:schemeClr val="lt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200" strike="noStrike" u="none">
                <a:solidFill>
                  <a:schemeClr val="lt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Четвертый уровень</a:t>
            </a:r>
            <a:endParaRPr b="0" lang="ru-RU" sz="1200" strike="noStrike" u="none">
              <a:solidFill>
                <a:schemeClr val="lt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200" strike="noStrike" u="none">
                <a:solidFill>
                  <a:schemeClr val="lt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Пятый уровень</a:t>
            </a:r>
            <a:endParaRPr b="0" lang="ru-RU" sz="1200" strike="noStrike" u="none">
              <a:solidFill>
                <a:schemeClr val="lt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dt" idx="19"/>
          </p:nvPr>
        </p:nvSpPr>
        <p:spPr>
          <a:xfrm>
            <a:off x="5405400" y="6041520"/>
            <a:ext cx="6836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9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ru-RU" sz="9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rPr>
              <a:t>&lt;дата/время&gt;</a:t>
            </a:r>
            <a:endParaRPr b="0" lang="ru-RU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ftr" idx="20"/>
          </p:nvPr>
        </p:nvSpPr>
        <p:spPr>
          <a:xfrm>
            <a:off x="609480" y="6041520"/>
            <a:ext cx="4622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sldNum" idx="21"/>
          </p:nvPr>
        </p:nvSpPr>
        <p:spPr>
          <a:xfrm>
            <a:off x="6444720" y="6041520"/>
            <a:ext cx="5122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86AAC4E-E10D-49EB-AA4D-15A88B8B2D59}" type="slidenum">
              <a:rPr b="0" lang="ru-RU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&lt;номер&gt;</a:t>
            </a:fld>
            <a:endParaRPr b="0" lang="ru-RU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Вертикальный заголовок и текст">
    <p:bg>
      <p:bgPr>
        <a:solidFill>
          <a:srgbClr val="2c3c4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roup 16"/>
          <p:cNvGrpSpPr/>
          <p:nvPr/>
        </p:nvGrpSpPr>
        <p:grpSpPr>
          <a:xfrm>
            <a:off x="-8640" y="-8640"/>
            <a:ext cx="9169560" cy="6874920"/>
            <a:chOff x="-8640" y="-8640"/>
            <a:chExt cx="9169560" cy="6874920"/>
          </a:xfrm>
        </p:grpSpPr>
        <p:cxnSp>
          <p:nvCxnSpPr>
            <p:cNvPr id="132" name="Straight Connector 6"/>
            <p:cNvCxnSpPr/>
            <p:nvPr/>
          </p:nvCxnSpPr>
          <p:spPr>
            <a:xfrm flipV="1">
              <a:off x="5130720" y="4175280"/>
              <a:ext cx="4022640" cy="2683080"/>
            </a:xfrm>
            <a:prstGeom prst="straightConnector1">
              <a:avLst/>
            </a:prstGeom>
            <a:ln cap="rnd" w="9525"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</p:cxnSp>
        <p:cxnSp>
          <p:nvCxnSpPr>
            <p:cNvPr id="133" name="Straight Connector 7"/>
            <p:cNvCxnSpPr/>
            <p:nvPr/>
          </p:nvCxnSpPr>
          <p:spPr>
            <a:xfrm>
              <a:off x="7042680" y="0"/>
              <a:ext cx="1219320" cy="6858360"/>
            </a:xfrm>
            <a:prstGeom prst="straightConnector1">
              <a:avLst/>
            </a:prstGeom>
            <a:ln cap="rnd" w="9525"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</p:cxnSp>
        <p:sp>
          <p:nvSpPr>
            <p:cNvPr id="134" name="Freeform 8"/>
            <p:cNvSpPr/>
            <p:nvPr/>
          </p:nvSpPr>
          <p:spPr>
            <a:xfrm>
              <a:off x="-8640" y="4013280"/>
              <a:ext cx="456840" cy="2853000"/>
            </a:xfrm>
            <a:custGeom>
              <a:avLst/>
              <a:gdLst>
                <a:gd name="textAreaLeft" fmla="*/ 0 w 456840"/>
                <a:gd name="textAreaRight" fmla="*/ 457200 w 456840"/>
                <a:gd name="textAreaTop" fmla="*/ 0 h 2853000"/>
                <a:gd name="textAreaBottom" fmla="*/ 2853360 h 2853000"/>
              </a:gdLst>
              <a:ahLst/>
              <a:cxn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135" name="Freeform 9"/>
            <p:cNvSpPr/>
            <p:nvPr/>
          </p:nvSpPr>
          <p:spPr>
            <a:xfrm>
              <a:off x="6891840" y="0"/>
              <a:ext cx="2269080" cy="6866280"/>
            </a:xfrm>
            <a:custGeom>
              <a:avLst/>
              <a:gdLst>
                <a:gd name="textAreaLeft" fmla="*/ 0 w 2269080"/>
                <a:gd name="textAreaRight" fmla="*/ 2269440 w 2269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136" name="Freeform 10"/>
            <p:cNvSpPr/>
            <p:nvPr/>
          </p:nvSpPr>
          <p:spPr>
            <a:xfrm>
              <a:off x="7205040" y="-8640"/>
              <a:ext cx="1947960" cy="6866280"/>
            </a:xfrm>
            <a:custGeom>
              <a:avLst/>
              <a:gdLst>
                <a:gd name="textAreaLeft" fmla="*/ 0 w 1947960"/>
                <a:gd name="textAreaRight" fmla="*/ 1948320 w 19479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137" name="Freeform 11"/>
            <p:cNvSpPr/>
            <p:nvPr/>
          </p:nvSpPr>
          <p:spPr>
            <a:xfrm>
              <a:off x="6638040" y="3920040"/>
              <a:ext cx="2513160" cy="2937600"/>
            </a:xfrm>
            <a:custGeom>
              <a:avLst/>
              <a:gdLst>
                <a:gd name="textAreaLeft" fmla="*/ 0 w 2513160"/>
                <a:gd name="textAreaRight" fmla="*/ 2513520 w 2513160"/>
                <a:gd name="textAreaTop" fmla="*/ 0 h 2937600"/>
                <a:gd name="textAreaBottom" fmla="*/ 2937960 h 2937600"/>
              </a:gdLst>
              <a:ahLst/>
              <a:cxn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ffffff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138" name="Freeform 12"/>
            <p:cNvSpPr/>
            <p:nvPr/>
          </p:nvSpPr>
          <p:spPr>
            <a:xfrm>
              <a:off x="7010280" y="-8640"/>
              <a:ext cx="2142360" cy="6866280"/>
            </a:xfrm>
            <a:custGeom>
              <a:avLst/>
              <a:gdLst>
                <a:gd name="textAreaLeft" fmla="*/ 0 w 2142360"/>
                <a:gd name="textAreaRight" fmla="*/ 2142720 w 21423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ffffff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139" name="Freeform 13"/>
            <p:cNvSpPr/>
            <p:nvPr/>
          </p:nvSpPr>
          <p:spPr>
            <a:xfrm>
              <a:off x="8295840" y="-8640"/>
              <a:ext cx="857160" cy="6866280"/>
            </a:xfrm>
            <a:custGeom>
              <a:avLst/>
              <a:gdLst>
                <a:gd name="textAreaLeft" fmla="*/ 0 w 857160"/>
                <a:gd name="textAreaRight" fmla="*/ 857520 w 8571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140" name="Freeform 14"/>
            <p:cNvSpPr/>
            <p:nvPr/>
          </p:nvSpPr>
          <p:spPr>
            <a:xfrm>
              <a:off x="8077320" y="-8640"/>
              <a:ext cx="1066320" cy="6866280"/>
            </a:xfrm>
            <a:custGeom>
              <a:avLst/>
              <a:gdLst>
                <a:gd name="textAreaLeft" fmla="*/ 0 w 1066320"/>
                <a:gd name="textAreaRight" fmla="*/ 1066680 w 106632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141" name="Freeform 15"/>
            <p:cNvSpPr/>
            <p:nvPr/>
          </p:nvSpPr>
          <p:spPr>
            <a:xfrm>
              <a:off x="8060400" y="4893840"/>
              <a:ext cx="1093680" cy="1963800"/>
            </a:xfrm>
            <a:custGeom>
              <a:avLst/>
              <a:gdLst>
                <a:gd name="textAreaLeft" fmla="*/ 0 w 1093680"/>
                <a:gd name="textAreaRight" fmla="*/ 1094040 w 1093680"/>
                <a:gd name="textAreaTop" fmla="*/ 0 h 1963800"/>
                <a:gd name="textAreaBottom" fmla="*/ 1964160 h 1963800"/>
              </a:gdLst>
              <a:ahLst/>
              <a:cxn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</p:grpSp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5977440" y="609480"/>
            <a:ext cx="978480" cy="52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ru-RU" sz="36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Образец заголовка</a:t>
            </a:r>
            <a:endParaRPr b="0" lang="ru-RU" sz="36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609480" y="609480"/>
            <a:ext cx="5194800" cy="52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800" strike="noStrike" u="none">
                <a:solidFill>
                  <a:schemeClr val="lt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Образец текста</a:t>
            </a:r>
            <a:endParaRPr b="0" lang="ru-RU" sz="1800" strike="noStrike" u="none">
              <a:solidFill>
                <a:schemeClr val="lt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600" strike="noStrike" u="none">
                <a:solidFill>
                  <a:schemeClr val="lt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Второй уровень</a:t>
            </a:r>
            <a:endParaRPr b="0" lang="ru-RU" sz="1600" strike="noStrike" u="none">
              <a:solidFill>
                <a:schemeClr val="lt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400" strike="noStrike" u="none">
                <a:solidFill>
                  <a:schemeClr val="lt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Третий уровень</a:t>
            </a:r>
            <a:endParaRPr b="0" lang="ru-RU" sz="1400" strike="noStrike" u="none">
              <a:solidFill>
                <a:schemeClr val="lt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200" strike="noStrike" u="none">
                <a:solidFill>
                  <a:schemeClr val="lt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Четвертый уровень</a:t>
            </a:r>
            <a:endParaRPr b="0" lang="ru-RU" sz="1200" strike="noStrike" u="none">
              <a:solidFill>
                <a:schemeClr val="lt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200" strike="noStrike" u="none">
                <a:solidFill>
                  <a:schemeClr val="lt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Пятый уровень</a:t>
            </a:r>
            <a:endParaRPr b="0" lang="ru-RU" sz="1200" strike="noStrike" u="none">
              <a:solidFill>
                <a:schemeClr val="lt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dt" idx="22"/>
          </p:nvPr>
        </p:nvSpPr>
        <p:spPr>
          <a:xfrm>
            <a:off x="5405400" y="6041520"/>
            <a:ext cx="6836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9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ru-RU" sz="9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rPr>
              <a:t>&lt;дата/время&gt;</a:t>
            </a:r>
            <a:endParaRPr b="0" lang="ru-RU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ftr" idx="23"/>
          </p:nvPr>
        </p:nvSpPr>
        <p:spPr>
          <a:xfrm>
            <a:off x="609480" y="6041520"/>
            <a:ext cx="4622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6" name="PlaceHolder 5"/>
          <p:cNvSpPr>
            <a:spLocks noGrp="1"/>
          </p:cNvSpPr>
          <p:nvPr>
            <p:ph type="sldNum" idx="24"/>
          </p:nvPr>
        </p:nvSpPr>
        <p:spPr>
          <a:xfrm>
            <a:off x="6444720" y="6041520"/>
            <a:ext cx="5122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0B4C994-5070-403E-89C4-045679A4AC02}" type="slidenum">
              <a:rPr b="0" lang="ru-RU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&lt;номер&gt;</a:t>
            </a:fld>
            <a:endParaRPr b="0" lang="ru-RU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Заголовок и объект">
    <p:bg>
      <p:bgPr>
        <a:solidFill>
          <a:srgbClr val="2c3c4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roup 16"/>
          <p:cNvGrpSpPr/>
          <p:nvPr/>
        </p:nvGrpSpPr>
        <p:grpSpPr>
          <a:xfrm>
            <a:off x="-8640" y="-8640"/>
            <a:ext cx="9169560" cy="6874920"/>
            <a:chOff x="-8640" y="-8640"/>
            <a:chExt cx="9169560" cy="6874920"/>
          </a:xfrm>
        </p:grpSpPr>
        <p:cxnSp>
          <p:nvCxnSpPr>
            <p:cNvPr id="148" name="Straight Connector 6"/>
            <p:cNvCxnSpPr/>
            <p:nvPr/>
          </p:nvCxnSpPr>
          <p:spPr>
            <a:xfrm flipV="1">
              <a:off x="5130720" y="4175280"/>
              <a:ext cx="4022640" cy="2683080"/>
            </a:xfrm>
            <a:prstGeom prst="straightConnector1">
              <a:avLst/>
            </a:prstGeom>
            <a:ln cap="rnd" w="9525"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</p:cxnSp>
        <p:cxnSp>
          <p:nvCxnSpPr>
            <p:cNvPr id="149" name="Straight Connector 7"/>
            <p:cNvCxnSpPr/>
            <p:nvPr/>
          </p:nvCxnSpPr>
          <p:spPr>
            <a:xfrm>
              <a:off x="7042680" y="0"/>
              <a:ext cx="1219320" cy="6858360"/>
            </a:xfrm>
            <a:prstGeom prst="straightConnector1">
              <a:avLst/>
            </a:prstGeom>
            <a:ln cap="rnd" w="9525"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</p:cxnSp>
        <p:sp>
          <p:nvSpPr>
            <p:cNvPr id="150" name="Freeform 8"/>
            <p:cNvSpPr/>
            <p:nvPr/>
          </p:nvSpPr>
          <p:spPr>
            <a:xfrm>
              <a:off x="-8640" y="4013280"/>
              <a:ext cx="456840" cy="2853000"/>
            </a:xfrm>
            <a:custGeom>
              <a:avLst/>
              <a:gdLst>
                <a:gd name="textAreaLeft" fmla="*/ 0 w 456840"/>
                <a:gd name="textAreaRight" fmla="*/ 457200 w 456840"/>
                <a:gd name="textAreaTop" fmla="*/ 0 h 2853000"/>
                <a:gd name="textAreaBottom" fmla="*/ 2853360 h 2853000"/>
              </a:gdLst>
              <a:ahLst/>
              <a:cxn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151" name="Freeform 9"/>
            <p:cNvSpPr/>
            <p:nvPr/>
          </p:nvSpPr>
          <p:spPr>
            <a:xfrm>
              <a:off x="6891840" y="0"/>
              <a:ext cx="2269080" cy="6866280"/>
            </a:xfrm>
            <a:custGeom>
              <a:avLst/>
              <a:gdLst>
                <a:gd name="textAreaLeft" fmla="*/ 0 w 2269080"/>
                <a:gd name="textAreaRight" fmla="*/ 2269440 w 2269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152" name="Freeform 10"/>
            <p:cNvSpPr/>
            <p:nvPr/>
          </p:nvSpPr>
          <p:spPr>
            <a:xfrm>
              <a:off x="7205040" y="-8640"/>
              <a:ext cx="1947960" cy="6866280"/>
            </a:xfrm>
            <a:custGeom>
              <a:avLst/>
              <a:gdLst>
                <a:gd name="textAreaLeft" fmla="*/ 0 w 1947960"/>
                <a:gd name="textAreaRight" fmla="*/ 1948320 w 19479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153" name="Freeform 11"/>
            <p:cNvSpPr/>
            <p:nvPr/>
          </p:nvSpPr>
          <p:spPr>
            <a:xfrm>
              <a:off x="6638040" y="3920040"/>
              <a:ext cx="2513160" cy="2937600"/>
            </a:xfrm>
            <a:custGeom>
              <a:avLst/>
              <a:gdLst>
                <a:gd name="textAreaLeft" fmla="*/ 0 w 2513160"/>
                <a:gd name="textAreaRight" fmla="*/ 2513520 w 2513160"/>
                <a:gd name="textAreaTop" fmla="*/ 0 h 2937600"/>
                <a:gd name="textAreaBottom" fmla="*/ 2937960 h 2937600"/>
              </a:gdLst>
              <a:ahLst/>
              <a:cxn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ffffff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154" name="Freeform 12"/>
            <p:cNvSpPr/>
            <p:nvPr/>
          </p:nvSpPr>
          <p:spPr>
            <a:xfrm>
              <a:off x="7010280" y="-8640"/>
              <a:ext cx="2142360" cy="6866280"/>
            </a:xfrm>
            <a:custGeom>
              <a:avLst/>
              <a:gdLst>
                <a:gd name="textAreaLeft" fmla="*/ 0 w 2142360"/>
                <a:gd name="textAreaRight" fmla="*/ 2142720 w 21423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ffffff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155" name="Freeform 13"/>
            <p:cNvSpPr/>
            <p:nvPr/>
          </p:nvSpPr>
          <p:spPr>
            <a:xfrm>
              <a:off x="8295840" y="-8640"/>
              <a:ext cx="857160" cy="6866280"/>
            </a:xfrm>
            <a:custGeom>
              <a:avLst/>
              <a:gdLst>
                <a:gd name="textAreaLeft" fmla="*/ 0 w 857160"/>
                <a:gd name="textAreaRight" fmla="*/ 857520 w 8571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156" name="Freeform 14"/>
            <p:cNvSpPr/>
            <p:nvPr/>
          </p:nvSpPr>
          <p:spPr>
            <a:xfrm>
              <a:off x="8077320" y="-8640"/>
              <a:ext cx="1066320" cy="6866280"/>
            </a:xfrm>
            <a:custGeom>
              <a:avLst/>
              <a:gdLst>
                <a:gd name="textAreaLeft" fmla="*/ 0 w 1066320"/>
                <a:gd name="textAreaRight" fmla="*/ 1066680 w 106632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157" name="Freeform 15"/>
            <p:cNvSpPr/>
            <p:nvPr/>
          </p:nvSpPr>
          <p:spPr>
            <a:xfrm>
              <a:off x="8060400" y="4893840"/>
              <a:ext cx="1093680" cy="1963800"/>
            </a:xfrm>
            <a:custGeom>
              <a:avLst/>
              <a:gdLst>
                <a:gd name="textAreaLeft" fmla="*/ 0 w 1093680"/>
                <a:gd name="textAreaRight" fmla="*/ 1094040 w 1093680"/>
                <a:gd name="textAreaTop" fmla="*/ 0 h 1963800"/>
                <a:gd name="textAreaBottom" fmla="*/ 1964160 h 1963800"/>
              </a:gdLst>
              <a:ahLst/>
              <a:cxn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</p:grpSp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ru-RU" sz="36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Образец заголовка</a:t>
            </a:r>
            <a:endParaRPr b="0" lang="ru-RU" sz="36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6347520" cy="388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800" strike="noStrike" u="none">
                <a:solidFill>
                  <a:schemeClr val="lt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Образец текста</a:t>
            </a:r>
            <a:endParaRPr b="0" lang="ru-RU" sz="1800" strike="noStrike" u="none">
              <a:solidFill>
                <a:schemeClr val="lt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600" strike="noStrike" u="none">
                <a:solidFill>
                  <a:schemeClr val="lt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Второй уровень</a:t>
            </a:r>
            <a:endParaRPr b="0" lang="ru-RU" sz="1600" strike="noStrike" u="none">
              <a:solidFill>
                <a:schemeClr val="lt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400" strike="noStrike" u="none">
                <a:solidFill>
                  <a:schemeClr val="lt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Третий уровень</a:t>
            </a:r>
            <a:endParaRPr b="0" lang="ru-RU" sz="1400" strike="noStrike" u="none">
              <a:solidFill>
                <a:schemeClr val="lt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200" strike="noStrike" u="none">
                <a:solidFill>
                  <a:schemeClr val="lt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Четвертый уровень</a:t>
            </a:r>
            <a:endParaRPr b="0" lang="ru-RU" sz="1200" strike="noStrike" u="none">
              <a:solidFill>
                <a:schemeClr val="lt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200" strike="noStrike" u="none">
                <a:solidFill>
                  <a:schemeClr val="lt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Пятый уровень</a:t>
            </a:r>
            <a:endParaRPr b="0" lang="ru-RU" sz="1200" strike="noStrike" u="none">
              <a:solidFill>
                <a:schemeClr val="lt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dt" idx="25"/>
          </p:nvPr>
        </p:nvSpPr>
        <p:spPr>
          <a:xfrm>
            <a:off x="5405400" y="6041520"/>
            <a:ext cx="6836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9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ru-RU" sz="9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rPr>
              <a:t>&lt;дата/время&gt;</a:t>
            </a:r>
            <a:endParaRPr b="0" lang="ru-RU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ftr" idx="26"/>
          </p:nvPr>
        </p:nvSpPr>
        <p:spPr>
          <a:xfrm>
            <a:off x="609480" y="6041520"/>
            <a:ext cx="4622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 type="sldNum" idx="27"/>
          </p:nvPr>
        </p:nvSpPr>
        <p:spPr>
          <a:xfrm>
            <a:off x="6444720" y="6041520"/>
            <a:ext cx="5122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6AC3094-8A7C-4434-B35F-D07EA6E1F5A6}" type="slidenum">
              <a:rPr b="0" lang="ru-RU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&lt;номер&gt;</a:t>
            </a:fld>
            <a:endParaRPr b="0" lang="ru-RU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c3c4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6"/>
          <p:cNvGrpSpPr/>
          <p:nvPr/>
        </p:nvGrpSpPr>
        <p:grpSpPr>
          <a:xfrm>
            <a:off x="-8640" y="-8640"/>
            <a:ext cx="9169560" cy="6874920"/>
            <a:chOff x="-8640" y="-8640"/>
            <a:chExt cx="9169560" cy="6874920"/>
          </a:xfrm>
        </p:grpSpPr>
        <p:cxnSp>
          <p:nvCxnSpPr>
            <p:cNvPr id="1" name="Straight Connector 6"/>
            <p:cNvCxnSpPr/>
            <p:nvPr/>
          </p:nvCxnSpPr>
          <p:spPr>
            <a:xfrm flipV="1">
              <a:off x="5130720" y="4175280"/>
              <a:ext cx="4022640" cy="2683080"/>
            </a:xfrm>
            <a:prstGeom prst="straightConnector1">
              <a:avLst/>
            </a:prstGeom>
            <a:ln cap="rnd" w="9525"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</p:cxnSp>
        <p:cxnSp>
          <p:nvCxnSpPr>
            <p:cNvPr id="2" name="Straight Connector 7"/>
            <p:cNvCxnSpPr/>
            <p:nvPr/>
          </p:nvCxnSpPr>
          <p:spPr>
            <a:xfrm>
              <a:off x="7042680" y="0"/>
              <a:ext cx="1219320" cy="6858360"/>
            </a:xfrm>
            <a:prstGeom prst="straightConnector1">
              <a:avLst/>
            </a:prstGeom>
            <a:ln cap="rnd" w="9525"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</p:cxnSp>
        <p:sp>
          <p:nvSpPr>
            <p:cNvPr id="3" name="Freeform 8"/>
            <p:cNvSpPr/>
            <p:nvPr/>
          </p:nvSpPr>
          <p:spPr>
            <a:xfrm>
              <a:off x="-8640" y="4013280"/>
              <a:ext cx="456840" cy="2853000"/>
            </a:xfrm>
            <a:custGeom>
              <a:avLst/>
              <a:gdLst>
                <a:gd name="textAreaLeft" fmla="*/ 0 w 456840"/>
                <a:gd name="textAreaRight" fmla="*/ 457200 w 456840"/>
                <a:gd name="textAreaTop" fmla="*/ 0 h 2853000"/>
                <a:gd name="textAreaBottom" fmla="*/ 2853360 h 2853000"/>
              </a:gdLst>
              <a:ahLst/>
              <a:cxn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4" name="Freeform 9"/>
            <p:cNvSpPr/>
            <p:nvPr/>
          </p:nvSpPr>
          <p:spPr>
            <a:xfrm>
              <a:off x="6891840" y="0"/>
              <a:ext cx="2269080" cy="6866280"/>
            </a:xfrm>
            <a:custGeom>
              <a:avLst/>
              <a:gdLst>
                <a:gd name="textAreaLeft" fmla="*/ 0 w 2269080"/>
                <a:gd name="textAreaRight" fmla="*/ 2269440 w 2269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5" name="Freeform 10"/>
            <p:cNvSpPr/>
            <p:nvPr/>
          </p:nvSpPr>
          <p:spPr>
            <a:xfrm>
              <a:off x="7205040" y="-8640"/>
              <a:ext cx="1947960" cy="6866280"/>
            </a:xfrm>
            <a:custGeom>
              <a:avLst/>
              <a:gdLst>
                <a:gd name="textAreaLeft" fmla="*/ 0 w 1947960"/>
                <a:gd name="textAreaRight" fmla="*/ 1948320 w 19479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6" name="Freeform 11"/>
            <p:cNvSpPr/>
            <p:nvPr/>
          </p:nvSpPr>
          <p:spPr>
            <a:xfrm>
              <a:off x="6638040" y="3920040"/>
              <a:ext cx="2513160" cy="2937600"/>
            </a:xfrm>
            <a:custGeom>
              <a:avLst/>
              <a:gdLst>
                <a:gd name="textAreaLeft" fmla="*/ 0 w 2513160"/>
                <a:gd name="textAreaRight" fmla="*/ 2513520 w 2513160"/>
                <a:gd name="textAreaTop" fmla="*/ 0 h 2937600"/>
                <a:gd name="textAreaBottom" fmla="*/ 2937960 h 2937600"/>
              </a:gdLst>
              <a:ahLst/>
              <a:cxn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ffffff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7" name="Freeform 12"/>
            <p:cNvSpPr/>
            <p:nvPr/>
          </p:nvSpPr>
          <p:spPr>
            <a:xfrm>
              <a:off x="7010280" y="-8640"/>
              <a:ext cx="2142360" cy="6866280"/>
            </a:xfrm>
            <a:custGeom>
              <a:avLst/>
              <a:gdLst>
                <a:gd name="textAreaLeft" fmla="*/ 0 w 2142360"/>
                <a:gd name="textAreaRight" fmla="*/ 2142720 w 21423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ffffff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8" name="Freeform 13"/>
            <p:cNvSpPr/>
            <p:nvPr/>
          </p:nvSpPr>
          <p:spPr>
            <a:xfrm>
              <a:off x="8295840" y="-8640"/>
              <a:ext cx="857160" cy="6866280"/>
            </a:xfrm>
            <a:custGeom>
              <a:avLst/>
              <a:gdLst>
                <a:gd name="textAreaLeft" fmla="*/ 0 w 857160"/>
                <a:gd name="textAreaRight" fmla="*/ 857520 w 8571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9" name="Freeform 14"/>
            <p:cNvSpPr/>
            <p:nvPr/>
          </p:nvSpPr>
          <p:spPr>
            <a:xfrm>
              <a:off x="8077320" y="-8640"/>
              <a:ext cx="1066320" cy="6866280"/>
            </a:xfrm>
            <a:custGeom>
              <a:avLst/>
              <a:gdLst>
                <a:gd name="textAreaLeft" fmla="*/ 0 w 1066320"/>
                <a:gd name="textAreaRight" fmla="*/ 1066680 w 106632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10" name="Freeform 15"/>
            <p:cNvSpPr/>
            <p:nvPr/>
          </p:nvSpPr>
          <p:spPr>
            <a:xfrm>
              <a:off x="8060400" y="4893840"/>
              <a:ext cx="1093680" cy="1963800"/>
            </a:xfrm>
            <a:custGeom>
              <a:avLst/>
              <a:gdLst>
                <a:gd name="textAreaLeft" fmla="*/ 0 w 1093680"/>
                <a:gd name="textAreaRight" fmla="*/ 1094040 w 1093680"/>
                <a:gd name="textAreaTop" fmla="*/ 0 h 1963800"/>
                <a:gd name="textAreaBottom" fmla="*/ 1964160 h 1963800"/>
              </a:gdLst>
              <a:ahLst/>
              <a:cxn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</p:grpSp>
      <p:grpSp>
        <p:nvGrpSpPr>
          <p:cNvPr id="11" name="Group 6"/>
          <p:cNvGrpSpPr/>
          <p:nvPr/>
        </p:nvGrpSpPr>
        <p:grpSpPr>
          <a:xfrm>
            <a:off x="-8640" y="-8640"/>
            <a:ext cx="9169560" cy="6874920"/>
            <a:chOff x="-8640" y="-8640"/>
            <a:chExt cx="9169560" cy="6874920"/>
          </a:xfrm>
        </p:grpSpPr>
        <p:cxnSp>
          <p:nvCxnSpPr>
            <p:cNvPr id="12" name="Straight Connector 16"/>
            <p:cNvCxnSpPr/>
            <p:nvPr/>
          </p:nvCxnSpPr>
          <p:spPr>
            <a:xfrm flipV="1">
              <a:off x="5130720" y="4175280"/>
              <a:ext cx="4022640" cy="2683080"/>
            </a:xfrm>
            <a:prstGeom prst="straightConnector1">
              <a:avLst/>
            </a:prstGeom>
            <a:ln cap="rnd" w="9525"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</p:cxnSp>
        <p:cxnSp>
          <p:nvCxnSpPr>
            <p:cNvPr id="13" name="Straight Connector 17"/>
            <p:cNvCxnSpPr/>
            <p:nvPr/>
          </p:nvCxnSpPr>
          <p:spPr>
            <a:xfrm>
              <a:off x="7042680" y="0"/>
              <a:ext cx="1219320" cy="6858360"/>
            </a:xfrm>
            <a:prstGeom prst="straightConnector1">
              <a:avLst/>
            </a:prstGeom>
            <a:ln cap="rnd" w="9525">
              <a:solidFill>
                <a:srgbClr val="000000">
                  <a:lumMod val="85000"/>
                  <a:lumOff val="15000"/>
                </a:srgbClr>
              </a:solidFill>
              <a:round/>
            </a:ln>
          </p:spPr>
        </p:cxnSp>
        <p:sp>
          <p:nvSpPr>
            <p:cNvPr id="14" name="Freeform 18"/>
            <p:cNvSpPr/>
            <p:nvPr/>
          </p:nvSpPr>
          <p:spPr>
            <a:xfrm>
              <a:off x="6891840" y="0"/>
              <a:ext cx="2269080" cy="6866280"/>
            </a:xfrm>
            <a:custGeom>
              <a:avLst/>
              <a:gdLst>
                <a:gd name="textAreaLeft" fmla="*/ 0 w 2269080"/>
                <a:gd name="textAreaRight" fmla="*/ 2269440 w 2269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15" name="Freeform 19"/>
            <p:cNvSpPr/>
            <p:nvPr/>
          </p:nvSpPr>
          <p:spPr>
            <a:xfrm>
              <a:off x="7205040" y="-8640"/>
              <a:ext cx="1947960" cy="6866280"/>
            </a:xfrm>
            <a:custGeom>
              <a:avLst/>
              <a:gdLst>
                <a:gd name="textAreaLeft" fmla="*/ 0 w 1947960"/>
                <a:gd name="textAreaRight" fmla="*/ 1948320 w 19479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16" name="Freeform 20"/>
            <p:cNvSpPr/>
            <p:nvPr/>
          </p:nvSpPr>
          <p:spPr>
            <a:xfrm>
              <a:off x="6638040" y="3920040"/>
              <a:ext cx="2513160" cy="2937600"/>
            </a:xfrm>
            <a:custGeom>
              <a:avLst/>
              <a:gdLst>
                <a:gd name="textAreaLeft" fmla="*/ 0 w 2513160"/>
                <a:gd name="textAreaRight" fmla="*/ 2513520 w 2513160"/>
                <a:gd name="textAreaTop" fmla="*/ 0 h 2937600"/>
                <a:gd name="textAreaBottom" fmla="*/ 2937960 h 2937600"/>
              </a:gdLst>
              <a:ahLst/>
              <a:cxn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ffffff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17" name="Freeform 21"/>
            <p:cNvSpPr/>
            <p:nvPr/>
          </p:nvSpPr>
          <p:spPr>
            <a:xfrm>
              <a:off x="7010280" y="-8640"/>
              <a:ext cx="2142360" cy="6866280"/>
            </a:xfrm>
            <a:custGeom>
              <a:avLst/>
              <a:gdLst>
                <a:gd name="textAreaLeft" fmla="*/ 0 w 2142360"/>
                <a:gd name="textAreaRight" fmla="*/ 2142720 w 21423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ffffff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18" name="Freeform 22"/>
            <p:cNvSpPr/>
            <p:nvPr/>
          </p:nvSpPr>
          <p:spPr>
            <a:xfrm>
              <a:off x="8295840" y="-8640"/>
              <a:ext cx="857160" cy="6866280"/>
            </a:xfrm>
            <a:custGeom>
              <a:avLst/>
              <a:gdLst>
                <a:gd name="textAreaLeft" fmla="*/ 0 w 857160"/>
                <a:gd name="textAreaRight" fmla="*/ 857520 w 8571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19" name="Freeform 23"/>
            <p:cNvSpPr/>
            <p:nvPr/>
          </p:nvSpPr>
          <p:spPr>
            <a:xfrm>
              <a:off x="8077320" y="-8640"/>
              <a:ext cx="1066320" cy="6866280"/>
            </a:xfrm>
            <a:custGeom>
              <a:avLst/>
              <a:gdLst>
                <a:gd name="textAreaLeft" fmla="*/ 0 w 1066320"/>
                <a:gd name="textAreaRight" fmla="*/ 1066680 w 106632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20" name="Freeform 24"/>
            <p:cNvSpPr/>
            <p:nvPr/>
          </p:nvSpPr>
          <p:spPr>
            <a:xfrm>
              <a:off x="8060400" y="4893840"/>
              <a:ext cx="1093680" cy="1963800"/>
            </a:xfrm>
            <a:custGeom>
              <a:avLst/>
              <a:gdLst>
                <a:gd name="textAreaLeft" fmla="*/ 0 w 1093680"/>
                <a:gd name="textAreaRight" fmla="*/ 1094040 w 1093680"/>
                <a:gd name="textAreaTop" fmla="*/ 0 h 1963800"/>
                <a:gd name="textAreaBottom" fmla="*/ 1964160 h 1963800"/>
              </a:gdLst>
              <a:ahLst/>
              <a:cxn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21" name="Freeform 28"/>
            <p:cNvSpPr/>
            <p:nvPr/>
          </p:nvSpPr>
          <p:spPr>
            <a:xfrm>
              <a:off x="-8640" y="-8640"/>
              <a:ext cx="863280" cy="5697720"/>
            </a:xfrm>
            <a:custGeom>
              <a:avLst/>
              <a:gdLst>
                <a:gd name="textAreaLeft" fmla="*/ 0 w 863280"/>
                <a:gd name="textAreaRight" fmla="*/ 863640 w 863280"/>
                <a:gd name="textAreaTop" fmla="*/ 0 h 5697720"/>
                <a:gd name="textAreaBottom" fmla="*/ 5698080 h 5697720"/>
              </a:gdLst>
              <a:ahLst/>
              <a:cxnLst/>
              <a:rect l="textAreaLeft" t="textAreaTop" r="textAreaRight" b="textAreaBottom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trike="noStrike" u="none">
                <a:solidFill>
                  <a:srgbClr val="ffffff"/>
                </a:solidFill>
                <a:effectLst/>
                <a:uFillTx/>
                <a:latin typeface="XO Oriel"/>
              </a:endParaRPr>
            </a:p>
          </p:txBody>
        </p:sp>
      </p:grpSp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130760" y="2404440"/>
            <a:ext cx="5826240" cy="1645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r" defTabSz="457200">
              <a:lnSpc>
                <a:spcPct val="100000"/>
              </a:lnSpc>
              <a:buNone/>
            </a:pPr>
            <a:r>
              <a:rPr b="0" lang="ru-RU" sz="54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Образец заголовка</a:t>
            </a:r>
            <a:endParaRPr b="0" lang="ru-RU" sz="54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dt" idx="1"/>
          </p:nvPr>
        </p:nvSpPr>
        <p:spPr>
          <a:xfrm>
            <a:off x="5405400" y="6041520"/>
            <a:ext cx="6836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9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ru-RU" sz="9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Trebuchet MS"/>
              </a:rPr>
              <a:t> </a:t>
            </a:r>
            <a:endParaRPr b="0" lang="ru-RU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ftr" idx="2"/>
          </p:nvPr>
        </p:nvSpPr>
        <p:spPr>
          <a:xfrm>
            <a:off x="609480" y="6041520"/>
            <a:ext cx="4622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sldNum" idx="3"/>
          </p:nvPr>
        </p:nvSpPr>
        <p:spPr>
          <a:xfrm>
            <a:off x="6444720" y="6041520"/>
            <a:ext cx="5122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900" strike="noStrike" u="non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8C18B67-141C-41FF-8433-C70B6BE9EAAD}" type="slidenum">
              <a:rPr b="0" lang="ru-RU" sz="900" strike="noStrike" u="none">
                <a:solidFill>
                  <a:schemeClr val="accent1"/>
                </a:solidFill>
                <a:effectLst/>
                <a:uFillTx/>
                <a:latin typeface="Trebuchet MS"/>
              </a:rPr>
              <a:t>10</a:t>
            </a:fld>
            <a:endParaRPr b="0" lang="ru-RU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65" r:id="rId2"/>
    <p:sldLayoutId id="2147483666" r:id="rId3"/>
    <p:sldLayoutId id="2147483667" r:id="rId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16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6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6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slideLayout" Target="../slideLayouts/slideLayout16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16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15.xml"/><Relationship Id="rId4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16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6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16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6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6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6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100000" sy="100000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Прямоугольник 1"/>
          <p:cNvSpPr/>
          <p:nvPr/>
        </p:nvSpPr>
        <p:spPr>
          <a:xfrm>
            <a:off x="179640" y="260640"/>
            <a:ext cx="871272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2000" strike="noStrike" u="none">
                <a:solidFill>
                  <a:schemeClr val="dk1"/>
                </a:solidFill>
                <a:effectLst/>
                <a:uFillTx/>
                <a:latin typeface="Trebuchet MS"/>
              </a:rPr>
              <a:t>Муниципальное бюджетное общеобразовательное учреждение «Лицей №15» дошкольное отделение «Лукоморье»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96" name="Прямоугольник 2"/>
          <p:cNvSpPr/>
          <p:nvPr/>
        </p:nvSpPr>
        <p:spPr>
          <a:xfrm>
            <a:off x="5004000" y="5336280"/>
            <a:ext cx="3829320" cy="74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7000"/>
              </a:lnSpc>
            </a:pPr>
            <a:r>
              <a:rPr b="1" lang="ru-RU" sz="2000" strike="noStrike" u="none">
                <a:solidFill>
                  <a:srgbClr val="002060"/>
                </a:solidFill>
                <a:effectLst/>
                <a:uFillTx/>
                <a:latin typeface="Times New Roman"/>
                <a:ea typeface="Times New Roman"/>
              </a:rPr>
              <a:t>Исполнитель :воспитатель Гамзатова Лейла Муталибовна 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97" name="Прямоугольник 7"/>
          <p:cNvSpPr/>
          <p:nvPr/>
        </p:nvSpPr>
        <p:spPr>
          <a:xfrm>
            <a:off x="-756720" y="1703880"/>
            <a:ext cx="8820000" cy="64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1" lang="ru-RU" sz="36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Проект: «Куколки из сундука» </a:t>
            </a:r>
            <a:endParaRPr b="0" lang="ru-RU" sz="3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298" name="Рисунок 4" descr=""/>
          <p:cNvPicPr/>
          <p:nvPr/>
        </p:nvPicPr>
        <p:blipFill>
          <a:blip r:embed="rId2"/>
          <a:stretch/>
        </p:blipFill>
        <p:spPr>
          <a:xfrm>
            <a:off x="477000" y="4227120"/>
            <a:ext cx="4527000" cy="2217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99" name="Рисунок 3" descr=""/>
          <p:cNvPicPr/>
          <p:nvPr/>
        </p:nvPicPr>
        <p:blipFill>
          <a:blip r:embed="rId3"/>
          <a:stretch/>
        </p:blipFill>
        <p:spPr>
          <a:xfrm>
            <a:off x="1517760" y="3263400"/>
            <a:ext cx="2445120" cy="12222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5e4c4"/>
            </a:gs>
            <a:gs pos="88000">
              <a:srgbClr val="e8c160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Прямоугольник 1"/>
          <p:cNvSpPr/>
          <p:nvPr/>
        </p:nvSpPr>
        <p:spPr>
          <a:xfrm>
            <a:off x="539640" y="1901160"/>
            <a:ext cx="7704360" cy="4044240"/>
          </a:xfrm>
          <a:prstGeom prst="rect">
            <a:avLst/>
          </a:prstGeom>
          <a:gradFill rotWithShape="0">
            <a:gsLst>
              <a:gs pos="0">
                <a:srgbClr val="f5e4c4"/>
              </a:gs>
              <a:gs pos="88000">
                <a:srgbClr val="e8c16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7000"/>
              </a:lnSpc>
            </a:pPr>
            <a:r>
              <a:rPr b="1" lang="ru-RU" sz="2400" strike="noStrike" u="none">
                <a:solidFill>
                  <a:schemeClr val="dk1"/>
                </a:solidFill>
                <a:effectLst/>
                <a:uFillTx/>
                <a:latin typeface="Georgia"/>
                <a:ea typeface="Times New Roman"/>
              </a:rPr>
              <a:t>Заключительный этап: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7000"/>
              </a:lnSpc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Georgia"/>
                <a:ea typeface="Times New Roman"/>
              </a:rPr>
              <a:t>Презентация проекта «Куколки из сундука» на встрече с родителями.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7000"/>
              </a:lnSpc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Georgia"/>
                <a:ea typeface="Times New Roman"/>
              </a:rPr>
              <a:t> Выставка детского творчества «Русские народные куклы» 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7000"/>
              </a:lnSpc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Georgia"/>
                <a:ea typeface="Times New Roman"/>
              </a:rPr>
              <a:t>Создание мини-музея «Куколки из сундука»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7000"/>
              </a:lnSpc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Georgia"/>
                <a:ea typeface="Times New Roman"/>
              </a:rPr>
              <a:t>Проект построен на основе главных методических принципов: с учетом возрастных особенностей детей, доступности, постепенности усложнения вводимого материала.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404" name="Рисунок 4" descr=""/>
          <p:cNvPicPr/>
          <p:nvPr/>
        </p:nvPicPr>
        <p:blipFill>
          <a:blip r:embed="rId1"/>
          <a:stretch/>
        </p:blipFill>
        <p:spPr>
          <a:xfrm>
            <a:off x="1403640" y="620640"/>
            <a:ext cx="6408360" cy="935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5e4c4"/>
            </a:gs>
            <a:gs pos="88000">
              <a:srgbClr val="e8c160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7-конечная звезда 8"/>
          <p:cNvSpPr/>
          <p:nvPr/>
        </p:nvSpPr>
        <p:spPr>
          <a:xfrm>
            <a:off x="7381800" y="9648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406" name="7-конечная звезда 10"/>
          <p:cNvSpPr/>
          <p:nvPr/>
        </p:nvSpPr>
        <p:spPr>
          <a:xfrm>
            <a:off x="7931880" y="6804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407" name="7-конечная звезда 11"/>
          <p:cNvSpPr/>
          <p:nvPr/>
        </p:nvSpPr>
        <p:spPr>
          <a:xfrm>
            <a:off x="8677080" y="65304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408" name="7-конечная звезда 12"/>
          <p:cNvSpPr/>
          <p:nvPr/>
        </p:nvSpPr>
        <p:spPr>
          <a:xfrm>
            <a:off x="8616600" y="9648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409" name="Скругленный прямоугольник 20"/>
          <p:cNvSpPr/>
          <p:nvPr/>
        </p:nvSpPr>
        <p:spPr>
          <a:xfrm>
            <a:off x="827640" y="173160"/>
            <a:ext cx="3757680" cy="5659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5e4c4"/>
              </a:gs>
              <a:gs pos="88000">
                <a:srgbClr val="e8c160"/>
              </a:gs>
            </a:gsLst>
            <a:lin ang="5400000"/>
          </a:gradFill>
          <a:ln cap="rnd">
            <a:solidFill>
              <a:srgbClr val="e6b91e"/>
            </a:solidFill>
            <a:rou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ru-RU" sz="2800" strike="noStrike" u="none">
                <a:solidFill>
                  <a:srgbClr val="c00000"/>
                </a:solidFill>
                <a:effectLst/>
                <a:uFillTx/>
                <a:latin typeface="Times New Roman"/>
              </a:rPr>
              <a:t> </a:t>
            </a:r>
            <a:r>
              <a:rPr b="1" lang="ru-RU" sz="28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Работа с детьми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10" name="7-конечная звезда 9"/>
          <p:cNvSpPr/>
          <p:nvPr/>
        </p:nvSpPr>
        <p:spPr>
          <a:xfrm>
            <a:off x="8677080" y="112644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411" name="Скругленный прямоугольник 22"/>
          <p:cNvSpPr/>
          <p:nvPr/>
        </p:nvSpPr>
        <p:spPr>
          <a:xfrm>
            <a:off x="99000" y="1126440"/>
            <a:ext cx="8461080" cy="50972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5e4c4"/>
              </a:gs>
              <a:gs pos="88000">
                <a:srgbClr val="e8c160"/>
              </a:gs>
            </a:gsLst>
            <a:lin ang="5400000"/>
          </a:gradFill>
          <a:ln cap="rnd">
            <a:solidFill>
              <a:srgbClr val="e6b91e"/>
            </a:solidFill>
            <a:rou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ru-RU" sz="18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Коммуникативная деятельность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</a:pPr>
            <a:r>
              <a:rPr b="0" lang="ru-RU" sz="2000" strike="noStrike" u="none">
                <a:solidFill>
                  <a:srgbClr val="002060"/>
                </a:solidFill>
                <a:effectLst/>
                <a:uFillTx/>
                <a:latin typeface="Georgia"/>
              </a:rPr>
              <a:t>Беседы:</a:t>
            </a:r>
            <a:r>
              <a:rPr b="0" lang="ru-RU" sz="2000" strike="noStrike" u="sng">
                <a:solidFill>
                  <a:srgbClr val="002060"/>
                </a:solidFill>
                <a:effectLst/>
                <a:uFillTx/>
                <a:latin typeface="Georgia"/>
              </a:rPr>
              <a:t> 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457200" indent="-457200" algn="just" defTabSz="914400">
              <a:lnSpc>
                <a:spcPct val="100000"/>
              </a:lnSpc>
              <a:buClr>
                <a:srgbClr val="00206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2060"/>
                </a:solidFill>
                <a:effectLst/>
                <a:uFillTx/>
                <a:latin typeface="Georgia"/>
              </a:rPr>
              <a:t>Беседы о народной игрушке, истории возникновения: «Жизнь и быт предков», «Многообразие кукол».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457200" indent="-457200" algn="just" defTabSz="914400">
              <a:lnSpc>
                <a:spcPct val="100000"/>
              </a:lnSpc>
              <a:buClr>
                <a:srgbClr val="00206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2060"/>
                </a:solidFill>
                <a:effectLst/>
                <a:uFillTx/>
                <a:latin typeface="Georgia"/>
              </a:rPr>
              <a:t> Рассматривание книг, иллюстраций, фотографий с куклами – «Путешествие в прошлое куклы» 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457200" indent="-457200" algn="just" defTabSz="914400">
              <a:lnSpc>
                <a:spcPct val="100000"/>
              </a:lnSpc>
              <a:buClr>
                <a:srgbClr val="00206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2060"/>
                </a:solidFill>
                <a:effectLst/>
                <a:uFillTx/>
                <a:latin typeface="Georgia"/>
              </a:rPr>
              <a:t>Беседа с детьми «Знакомство с видами кукол» (игровые, обрядовые, обереговые).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</a:pPr>
            <a:r>
              <a:rPr b="0" lang="ru-RU" sz="2000" strike="noStrike" u="none">
                <a:solidFill>
                  <a:srgbClr val="002060"/>
                </a:solidFill>
                <a:effectLst/>
                <a:uFillTx/>
                <a:latin typeface="Georgia"/>
              </a:rPr>
              <a:t>Восприятие художественной литературы и фольклора: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457200" indent="-457200" algn="just" defTabSz="914400">
              <a:lnSpc>
                <a:spcPct val="100000"/>
              </a:lnSpc>
              <a:buClr>
                <a:srgbClr val="00206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2060"/>
                </a:solidFill>
                <a:effectLst/>
                <a:uFillTx/>
                <a:latin typeface="Georgia"/>
              </a:rPr>
              <a:t>Чтение художественной литера-туры: чтение и заучивание стихотворений, потешек о кукле 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457200" indent="-457200" algn="just" defTabSz="914400">
              <a:lnSpc>
                <a:spcPct val="100000"/>
              </a:lnSpc>
              <a:buClr>
                <a:srgbClr val="00206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2060"/>
                </a:solidFill>
                <a:effectLst/>
                <a:uFillTx/>
                <a:latin typeface="Georgia"/>
              </a:rPr>
              <a:t>Чтение русских народных сказок «Василиса Прекрасная», «Терешечка» (кукла-пеленашка, «Матушкина куколка», «Крупеничка», «Снегурочка», «Куколка в траве», «Кукла».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457200" indent="-457200" algn="just" defTabSz="914400">
              <a:lnSpc>
                <a:spcPct val="100000"/>
              </a:lnSpc>
              <a:buClr>
                <a:srgbClr val="00206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2060"/>
                </a:solidFill>
                <a:effectLst/>
                <a:uFillTx/>
                <a:latin typeface="Georgia"/>
              </a:rPr>
              <a:t>Составление описательных рассказов на тему: «Матрешка – народная игрушка».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</a:pPr>
            <a:r>
              <a:rPr b="0" lang="ru-RU" sz="2000" strike="noStrike" u="none">
                <a:solidFill>
                  <a:srgbClr val="002060"/>
                </a:solidFill>
                <a:effectLst/>
                <a:uFillTx/>
                <a:latin typeface="Georgia"/>
              </a:rPr>
              <a:t>Дидактические игры: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</a:pPr>
            <a:r>
              <a:rPr b="0" lang="ru-RU" sz="2000" strike="noStrike" u="none">
                <a:solidFill>
                  <a:srgbClr val="002060"/>
                </a:solidFill>
                <a:effectLst/>
                <a:uFillTx/>
                <a:latin typeface="Georgia"/>
              </a:rPr>
              <a:t>«Третий лишний», «Одень бумажную куклу», «Что из чего», «Узнай элемент узора». 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5e4c4"/>
            </a:gs>
            <a:gs pos="88000">
              <a:srgbClr val="e8c160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7-конечная звезда 8"/>
          <p:cNvSpPr/>
          <p:nvPr/>
        </p:nvSpPr>
        <p:spPr>
          <a:xfrm>
            <a:off x="7381800" y="9648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413" name="7-конечная звезда 10"/>
          <p:cNvSpPr/>
          <p:nvPr/>
        </p:nvSpPr>
        <p:spPr>
          <a:xfrm>
            <a:off x="7931880" y="6804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414" name="7-конечная звезда 11"/>
          <p:cNvSpPr/>
          <p:nvPr/>
        </p:nvSpPr>
        <p:spPr>
          <a:xfrm>
            <a:off x="8677080" y="65304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415" name="7-конечная звезда 12"/>
          <p:cNvSpPr/>
          <p:nvPr/>
        </p:nvSpPr>
        <p:spPr>
          <a:xfrm>
            <a:off x="8616600" y="9648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416" name="7-конечная звезда 13"/>
          <p:cNvSpPr/>
          <p:nvPr/>
        </p:nvSpPr>
        <p:spPr>
          <a:xfrm>
            <a:off x="1475640" y="634536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417" name="7-конечная звезда 15"/>
          <p:cNvSpPr/>
          <p:nvPr/>
        </p:nvSpPr>
        <p:spPr>
          <a:xfrm>
            <a:off x="827640" y="634536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418" name="7-конечная звезда 16"/>
          <p:cNvSpPr/>
          <p:nvPr/>
        </p:nvSpPr>
        <p:spPr>
          <a:xfrm>
            <a:off x="119880" y="577440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419" name="7-конечная звезда 17"/>
          <p:cNvSpPr/>
          <p:nvPr/>
        </p:nvSpPr>
        <p:spPr>
          <a:xfrm>
            <a:off x="147600" y="634536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420" name="7-конечная звезда 19"/>
          <p:cNvSpPr/>
          <p:nvPr/>
        </p:nvSpPr>
        <p:spPr>
          <a:xfrm>
            <a:off x="111960" y="522936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421" name="Скругленный прямоугольник 20"/>
          <p:cNvSpPr/>
          <p:nvPr/>
        </p:nvSpPr>
        <p:spPr>
          <a:xfrm>
            <a:off x="340200" y="624600"/>
            <a:ext cx="8183520" cy="40280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5e4c4"/>
              </a:gs>
              <a:gs pos="88000">
                <a:srgbClr val="e8c160"/>
              </a:gs>
            </a:gsLst>
            <a:lin ang="5400000"/>
          </a:gradFill>
          <a:ln cap="rnd">
            <a:solidFill>
              <a:srgbClr val="e6b91e"/>
            </a:solidFill>
            <a:rou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 defTabSz="914400">
              <a:lnSpc>
                <a:spcPct val="100000"/>
              </a:lnSpc>
            </a:pPr>
            <a:r>
              <a:rPr b="0" lang="ru-RU" sz="2000" strike="noStrike" u="none">
                <a:solidFill>
                  <a:srgbClr val="c00000"/>
                </a:solidFill>
                <a:effectLst/>
                <a:uFillTx/>
                <a:latin typeface="Comic Sans MS"/>
              </a:rPr>
              <a:t>    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8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Познавательно – исследовательская деятельность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1.Просмотр мастер-классов по изготовлению кукол и игрушек. 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2.Просмотр презентации «Куклы русского народа»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3. Просмотр видеофильмов: Кукла-кувадка своими руками, Кукла Крупеничка, Кукла Кубышка-Травница, Кукла Подорожница, Кукла Неразлучники, Кукла Счастье. Как сделать куклу мотанку.  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5e4c4"/>
            </a:gs>
            <a:gs pos="88000">
              <a:srgbClr val="e8c160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7-конечная звезда 8"/>
          <p:cNvSpPr/>
          <p:nvPr/>
        </p:nvSpPr>
        <p:spPr>
          <a:xfrm>
            <a:off x="7381800" y="9648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423" name="7-конечная звезда 9"/>
          <p:cNvSpPr/>
          <p:nvPr/>
        </p:nvSpPr>
        <p:spPr>
          <a:xfrm>
            <a:off x="8677080" y="130644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424" name="7-конечная звезда 10"/>
          <p:cNvSpPr/>
          <p:nvPr/>
        </p:nvSpPr>
        <p:spPr>
          <a:xfrm>
            <a:off x="7931880" y="6804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425" name="7-конечная звезда 11"/>
          <p:cNvSpPr/>
          <p:nvPr/>
        </p:nvSpPr>
        <p:spPr>
          <a:xfrm>
            <a:off x="8677080" y="65304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426" name="7-конечная звезда 12"/>
          <p:cNvSpPr/>
          <p:nvPr/>
        </p:nvSpPr>
        <p:spPr>
          <a:xfrm>
            <a:off x="8616600" y="9648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427" name="7-конечная звезда 13"/>
          <p:cNvSpPr/>
          <p:nvPr/>
        </p:nvSpPr>
        <p:spPr>
          <a:xfrm>
            <a:off x="1475640" y="634536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428" name="7-конечная звезда 15"/>
          <p:cNvSpPr/>
          <p:nvPr/>
        </p:nvSpPr>
        <p:spPr>
          <a:xfrm>
            <a:off x="827640" y="634536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429" name="7-конечная звезда 16"/>
          <p:cNvSpPr/>
          <p:nvPr/>
        </p:nvSpPr>
        <p:spPr>
          <a:xfrm>
            <a:off x="119880" y="575604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430" name="7-конечная звезда 17"/>
          <p:cNvSpPr/>
          <p:nvPr/>
        </p:nvSpPr>
        <p:spPr>
          <a:xfrm>
            <a:off x="147600" y="634536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431" name="7-конечная звезда 19"/>
          <p:cNvSpPr/>
          <p:nvPr/>
        </p:nvSpPr>
        <p:spPr>
          <a:xfrm>
            <a:off x="111960" y="522936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432" name="Скругленный прямоугольник 20"/>
          <p:cNvSpPr/>
          <p:nvPr/>
        </p:nvSpPr>
        <p:spPr>
          <a:xfrm>
            <a:off x="4679640" y="1779480"/>
            <a:ext cx="3936600" cy="8571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5e4c4"/>
              </a:gs>
              <a:gs pos="88000">
                <a:srgbClr val="e8c160"/>
              </a:gs>
            </a:gsLst>
            <a:lin ang="5400000"/>
          </a:gradFill>
          <a:ln cap="rnd">
            <a:solidFill>
              <a:srgbClr val="e6b91e"/>
            </a:solidFill>
            <a:rou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 defTabSz="914400">
              <a:lnSpc>
                <a:spcPct val="100000"/>
              </a:lnSpc>
            </a:pPr>
            <a:r>
              <a:rPr b="0" lang="ru-RU" sz="2000" strike="noStrike" u="none">
                <a:solidFill>
                  <a:srgbClr val="c00000"/>
                </a:solidFill>
                <a:effectLst/>
                <a:uFillTx/>
                <a:latin typeface="Comic Sans MS"/>
              </a:rPr>
              <a:t>    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000" strike="noStrike" u="none">
                <a:solidFill>
                  <a:srgbClr val="002060"/>
                </a:solidFill>
                <a:effectLst/>
                <a:uFillTx/>
                <a:latin typeface="Georgia"/>
              </a:rPr>
              <a:t>Экспериментирование 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000" strike="noStrike" u="none">
                <a:solidFill>
                  <a:srgbClr val="002060"/>
                </a:solidFill>
                <a:effectLst/>
                <a:uFillTx/>
                <a:latin typeface="Georgia"/>
              </a:rPr>
              <a:t>(с пластилином) 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33" name="Скругленный прямоугольник 14"/>
          <p:cNvSpPr/>
          <p:nvPr/>
        </p:nvSpPr>
        <p:spPr>
          <a:xfrm>
            <a:off x="482400" y="622080"/>
            <a:ext cx="3862080" cy="22755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5e4c4"/>
              </a:gs>
              <a:gs pos="88000">
                <a:srgbClr val="e8c160"/>
              </a:gs>
            </a:gsLst>
            <a:lin ang="5400000"/>
          </a:gradFill>
          <a:ln cap="rnd">
            <a:solidFill>
              <a:srgbClr val="e6b91e"/>
            </a:solidFill>
            <a:rou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 defTabSz="914400">
              <a:lnSpc>
                <a:spcPct val="100000"/>
              </a:lnSpc>
            </a:pPr>
            <a:r>
              <a:rPr b="0" lang="ru-RU" sz="2000" strike="noStrike" u="none">
                <a:solidFill>
                  <a:srgbClr val="c00000"/>
                </a:solidFill>
                <a:effectLst/>
                <a:uFillTx/>
                <a:latin typeface="Comic Sans MS"/>
              </a:rPr>
              <a:t>    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000" strike="noStrike" u="none">
                <a:solidFill>
                  <a:srgbClr val="002060"/>
                </a:solidFill>
                <a:effectLst/>
                <a:uFillTx/>
                <a:latin typeface="Georgia"/>
              </a:rPr>
              <a:t>Рассматривание иллюстраций, 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000" strike="noStrike" u="none">
                <a:solidFill>
                  <a:srgbClr val="002060"/>
                </a:solidFill>
                <a:effectLst/>
                <a:uFillTx/>
                <a:latin typeface="Georgia"/>
              </a:rPr>
              <a:t>тематических альбомов, 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000" strike="noStrike" u="none">
                <a:solidFill>
                  <a:srgbClr val="002060"/>
                </a:solidFill>
                <a:effectLst/>
                <a:uFillTx/>
                <a:latin typeface="Georgia"/>
              </a:rPr>
              <a:t>народных игрушек,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000" strike="noStrike" u="none">
                <a:solidFill>
                  <a:srgbClr val="002060"/>
                </a:solidFill>
                <a:effectLst/>
                <a:uFillTx/>
                <a:latin typeface="Georgia"/>
              </a:rPr>
              <a:t>иллюстрированных книг 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000" strike="noStrike" u="none">
                <a:solidFill>
                  <a:srgbClr val="002060"/>
                </a:solidFill>
                <a:effectLst/>
                <a:uFillTx/>
                <a:latin typeface="Georgia"/>
              </a:rPr>
              <a:t>с рассказами и сказками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Trebuchet MS"/>
              </a:rPr>
              <a:t> 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434" name="Рисунок 3" descr=""/>
          <p:cNvPicPr/>
          <p:nvPr/>
        </p:nvPicPr>
        <p:blipFill>
          <a:blip r:embed="rId1"/>
          <a:stretch/>
        </p:blipFill>
        <p:spPr>
          <a:xfrm>
            <a:off x="827640" y="3180960"/>
            <a:ext cx="2874600" cy="3344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35" name="Рисунок 5" descr=""/>
          <p:cNvPicPr/>
          <p:nvPr/>
        </p:nvPicPr>
        <p:blipFill>
          <a:blip r:embed="rId2"/>
          <a:stretch/>
        </p:blipFill>
        <p:spPr>
          <a:xfrm>
            <a:off x="4891680" y="2870640"/>
            <a:ext cx="3410280" cy="38196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5e4c4"/>
            </a:gs>
            <a:gs pos="88000">
              <a:srgbClr val="e8c160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Скругленный прямоугольник 20"/>
          <p:cNvSpPr/>
          <p:nvPr/>
        </p:nvSpPr>
        <p:spPr>
          <a:xfrm>
            <a:off x="611640" y="470880"/>
            <a:ext cx="7920360" cy="25689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5e4c4"/>
              </a:gs>
              <a:gs pos="88000">
                <a:srgbClr val="e8c160"/>
              </a:gs>
            </a:gsLst>
            <a:lin ang="5400000"/>
          </a:gradFill>
          <a:ln cap="rnd">
            <a:solidFill>
              <a:srgbClr val="e6b91e"/>
            </a:solidFill>
            <a:rou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2000" strike="noStrike" u="none">
                <a:solidFill>
                  <a:srgbClr val="c00000"/>
                </a:solidFill>
                <a:effectLst/>
                <a:uFillTx/>
                <a:latin typeface="Georgia"/>
              </a:rPr>
              <a:t>    </a:t>
            </a:r>
            <a:r>
              <a:rPr b="1" lang="ru-RU" sz="28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Продуктивная деятельность: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</a:pP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</a:pPr>
            <a:r>
              <a:rPr b="0" lang="ru-RU" sz="2400" strike="noStrike" u="none">
                <a:solidFill>
                  <a:srgbClr val="002060"/>
                </a:solidFill>
                <a:effectLst/>
                <a:uFillTx/>
                <a:latin typeface="Georgia"/>
              </a:rPr>
              <a:t>1.«Кукла–пеленашка   (кукла  из ткани)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</a:pPr>
            <a:r>
              <a:rPr b="0" lang="ru-RU" sz="2400" strike="noStrike" u="none">
                <a:solidFill>
                  <a:srgbClr val="002060"/>
                </a:solidFill>
                <a:effectLst/>
                <a:uFillTx/>
                <a:latin typeface="Georgia"/>
              </a:rPr>
              <a:t>2.«Чучело» (поделка из бумаги и ниток)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</a:pPr>
            <a:r>
              <a:rPr b="0" lang="ru-RU" sz="2400" strike="noStrike" u="none">
                <a:solidFill>
                  <a:srgbClr val="002060"/>
                </a:solidFill>
                <a:effectLst/>
                <a:uFillTx/>
                <a:latin typeface="Georgia"/>
              </a:rPr>
              <a:t>3.Роспись матрешек (рисование)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</a:pPr>
            <a:r>
              <a:rPr b="0" lang="ru-RU" sz="2400" strike="noStrike" u="none">
                <a:solidFill>
                  <a:srgbClr val="002060"/>
                </a:solidFill>
                <a:effectLst/>
                <a:uFillTx/>
                <a:latin typeface="Georgia"/>
              </a:rPr>
              <a:t>4.«Дымковский конь» (лепка)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</a:pPr>
            <a:r>
              <a:rPr b="0" lang="ru-RU" sz="2400" strike="noStrike" u="none">
                <a:solidFill>
                  <a:srgbClr val="002060"/>
                </a:solidFill>
                <a:effectLst/>
                <a:uFillTx/>
                <a:latin typeface="Georgia"/>
              </a:rPr>
              <a:t>5. «Платок»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</a:pPr>
            <a:r>
              <a:rPr b="0" lang="ru-RU" sz="2400" strike="noStrike" u="none">
                <a:solidFill>
                  <a:srgbClr val="002060"/>
                </a:solidFill>
                <a:effectLst/>
                <a:uFillTx/>
                <a:latin typeface="Georgia"/>
              </a:rPr>
              <a:t>6.Работа в раскрасках «Водоноска» (по мотивам дымковской росписи)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37" name="7-конечная звезда 8"/>
          <p:cNvSpPr/>
          <p:nvPr/>
        </p:nvSpPr>
        <p:spPr>
          <a:xfrm>
            <a:off x="7381800" y="9648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438" name="7-конечная звезда 9"/>
          <p:cNvSpPr/>
          <p:nvPr/>
        </p:nvSpPr>
        <p:spPr>
          <a:xfrm>
            <a:off x="8677080" y="112644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439" name="7-конечная звезда 10"/>
          <p:cNvSpPr/>
          <p:nvPr/>
        </p:nvSpPr>
        <p:spPr>
          <a:xfrm>
            <a:off x="8030880" y="10368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440" name="7-конечная звезда 11"/>
          <p:cNvSpPr/>
          <p:nvPr/>
        </p:nvSpPr>
        <p:spPr>
          <a:xfrm>
            <a:off x="8677080" y="65304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441" name="7-конечная звезда 12"/>
          <p:cNvSpPr/>
          <p:nvPr/>
        </p:nvSpPr>
        <p:spPr>
          <a:xfrm>
            <a:off x="8616600" y="9648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442" name="7-конечная звезда 13"/>
          <p:cNvSpPr/>
          <p:nvPr/>
        </p:nvSpPr>
        <p:spPr>
          <a:xfrm>
            <a:off x="1475640" y="634536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443" name="7-конечная звезда 15"/>
          <p:cNvSpPr/>
          <p:nvPr/>
        </p:nvSpPr>
        <p:spPr>
          <a:xfrm>
            <a:off x="827640" y="634536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444" name="7-конечная звезда 16"/>
          <p:cNvSpPr/>
          <p:nvPr/>
        </p:nvSpPr>
        <p:spPr>
          <a:xfrm>
            <a:off x="119880" y="560736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445" name="7-конечная звезда 17"/>
          <p:cNvSpPr/>
          <p:nvPr/>
        </p:nvSpPr>
        <p:spPr>
          <a:xfrm>
            <a:off x="147600" y="634536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446" name="7-конечная звезда 19"/>
          <p:cNvSpPr/>
          <p:nvPr/>
        </p:nvSpPr>
        <p:spPr>
          <a:xfrm>
            <a:off x="111960" y="486900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pic>
        <p:nvPicPr>
          <p:cNvPr id="447" name="Рисунок 1" descr=""/>
          <p:cNvPicPr/>
          <p:nvPr/>
        </p:nvPicPr>
        <p:blipFill>
          <a:blip r:embed="rId1"/>
          <a:stretch/>
        </p:blipFill>
        <p:spPr>
          <a:xfrm>
            <a:off x="671040" y="3936240"/>
            <a:ext cx="2176920" cy="2437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48" name="Рисунок 3" descr=""/>
          <p:cNvPicPr/>
          <p:nvPr/>
        </p:nvPicPr>
        <p:blipFill>
          <a:blip r:embed="rId2"/>
          <a:stretch/>
        </p:blipFill>
        <p:spPr>
          <a:xfrm>
            <a:off x="3564000" y="3990960"/>
            <a:ext cx="2354040" cy="2354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49" name="Рисунок 2" descr=""/>
          <p:cNvPicPr/>
          <p:nvPr/>
        </p:nvPicPr>
        <p:blipFill>
          <a:blip r:embed="rId3"/>
          <a:stretch/>
        </p:blipFill>
        <p:spPr>
          <a:xfrm>
            <a:off x="6558840" y="3915720"/>
            <a:ext cx="1645560" cy="21942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5e4c4"/>
            </a:gs>
            <a:gs pos="88000">
              <a:srgbClr val="e8c160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7-конечная звезда 9"/>
          <p:cNvSpPr/>
          <p:nvPr/>
        </p:nvSpPr>
        <p:spPr>
          <a:xfrm>
            <a:off x="8677080" y="116640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451" name="7-конечная звезда 10"/>
          <p:cNvSpPr/>
          <p:nvPr/>
        </p:nvSpPr>
        <p:spPr>
          <a:xfrm>
            <a:off x="7931880" y="6804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452" name="7-конечная звезда 11"/>
          <p:cNvSpPr/>
          <p:nvPr/>
        </p:nvSpPr>
        <p:spPr>
          <a:xfrm>
            <a:off x="8677080" y="65304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453" name="7-конечная звезда 12"/>
          <p:cNvSpPr/>
          <p:nvPr/>
        </p:nvSpPr>
        <p:spPr>
          <a:xfrm>
            <a:off x="8616600" y="9648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454" name="7-конечная звезда 13"/>
          <p:cNvSpPr/>
          <p:nvPr/>
        </p:nvSpPr>
        <p:spPr>
          <a:xfrm>
            <a:off x="1475640" y="634536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455" name="7-конечная звезда 15"/>
          <p:cNvSpPr/>
          <p:nvPr/>
        </p:nvSpPr>
        <p:spPr>
          <a:xfrm>
            <a:off x="827640" y="634536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456" name="7-конечная звезда 16"/>
          <p:cNvSpPr/>
          <p:nvPr/>
        </p:nvSpPr>
        <p:spPr>
          <a:xfrm>
            <a:off x="109080" y="578772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457" name="7-конечная звезда 17"/>
          <p:cNvSpPr/>
          <p:nvPr/>
        </p:nvSpPr>
        <p:spPr>
          <a:xfrm>
            <a:off x="147600" y="634536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458" name="7-конечная звезда 19"/>
          <p:cNvSpPr/>
          <p:nvPr/>
        </p:nvSpPr>
        <p:spPr>
          <a:xfrm>
            <a:off x="90360" y="522936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459" name="Скругленный прямоугольник 20"/>
          <p:cNvSpPr/>
          <p:nvPr/>
        </p:nvSpPr>
        <p:spPr>
          <a:xfrm>
            <a:off x="460800" y="260640"/>
            <a:ext cx="4685760" cy="14054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5e4c4"/>
              </a:gs>
              <a:gs pos="88000">
                <a:srgbClr val="e8c160"/>
              </a:gs>
            </a:gsLst>
            <a:lin ang="5400000"/>
          </a:gradFill>
          <a:ln cap="rnd">
            <a:solidFill>
              <a:srgbClr val="e6b91e"/>
            </a:solidFill>
            <a:rou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 defTabSz="914400">
              <a:lnSpc>
                <a:spcPct val="100000"/>
              </a:lnSpc>
            </a:pPr>
            <a:r>
              <a:rPr b="0" lang="ru-RU" sz="2000" strike="noStrike" u="none">
                <a:solidFill>
                  <a:srgbClr val="c00000"/>
                </a:solidFill>
                <a:effectLst/>
                <a:uFillTx/>
                <a:latin typeface="Comic Sans MS"/>
              </a:rPr>
              <a:t>    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8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«Путешествие в мир русских народных кукол»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60" name="7-конечная звезда 8"/>
          <p:cNvSpPr/>
          <p:nvPr/>
        </p:nvSpPr>
        <p:spPr>
          <a:xfrm>
            <a:off x="7381800" y="9648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pic>
        <p:nvPicPr>
          <p:cNvPr id="461" name="Рисунок 1" descr=""/>
          <p:cNvPicPr/>
          <p:nvPr/>
        </p:nvPicPr>
        <p:blipFill>
          <a:blip r:embed="rId1"/>
          <a:stretch/>
        </p:blipFill>
        <p:spPr>
          <a:xfrm>
            <a:off x="3705840" y="2691360"/>
            <a:ext cx="2881800" cy="2940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62" name="Рисунок 3" descr=""/>
          <p:cNvPicPr/>
          <p:nvPr/>
        </p:nvPicPr>
        <p:blipFill>
          <a:blip r:embed="rId2"/>
          <a:stretch/>
        </p:blipFill>
        <p:spPr>
          <a:xfrm>
            <a:off x="1277640" y="2610360"/>
            <a:ext cx="1824840" cy="18248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5e4c4"/>
            </a:gs>
            <a:gs pos="88000">
              <a:srgbClr val="e8c160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Рисунок 1" descr=""/>
          <p:cNvPicPr/>
          <p:nvPr/>
        </p:nvPicPr>
        <p:blipFill>
          <a:blip r:embed="rId1"/>
          <a:stretch/>
        </p:blipFill>
        <p:spPr>
          <a:xfrm>
            <a:off x="1416960" y="2554200"/>
            <a:ext cx="2900160" cy="2951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64" name="7-конечная звезда 8"/>
          <p:cNvSpPr/>
          <p:nvPr/>
        </p:nvSpPr>
        <p:spPr>
          <a:xfrm>
            <a:off x="7381800" y="9648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465" name="7-конечная звезда 9"/>
          <p:cNvSpPr/>
          <p:nvPr/>
        </p:nvSpPr>
        <p:spPr>
          <a:xfrm>
            <a:off x="8677080" y="112644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466" name="7-конечная звезда 10"/>
          <p:cNvSpPr/>
          <p:nvPr/>
        </p:nvSpPr>
        <p:spPr>
          <a:xfrm>
            <a:off x="7931880" y="6804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467" name="7-конечная звезда 11"/>
          <p:cNvSpPr/>
          <p:nvPr/>
        </p:nvSpPr>
        <p:spPr>
          <a:xfrm>
            <a:off x="8677080" y="65304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468" name="7-конечная звезда 12"/>
          <p:cNvSpPr/>
          <p:nvPr/>
        </p:nvSpPr>
        <p:spPr>
          <a:xfrm>
            <a:off x="8616600" y="9648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469" name="7-конечная звезда 13"/>
          <p:cNvSpPr/>
          <p:nvPr/>
        </p:nvSpPr>
        <p:spPr>
          <a:xfrm>
            <a:off x="1475640" y="634536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470" name="7-конечная звезда 15"/>
          <p:cNvSpPr/>
          <p:nvPr/>
        </p:nvSpPr>
        <p:spPr>
          <a:xfrm>
            <a:off x="827640" y="634536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471" name="7-конечная звезда 16"/>
          <p:cNvSpPr/>
          <p:nvPr/>
        </p:nvSpPr>
        <p:spPr>
          <a:xfrm>
            <a:off x="119880" y="560736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472" name="7-конечная звезда 17"/>
          <p:cNvSpPr/>
          <p:nvPr/>
        </p:nvSpPr>
        <p:spPr>
          <a:xfrm>
            <a:off x="147600" y="634536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473" name="7-конечная звезда 19"/>
          <p:cNvSpPr/>
          <p:nvPr/>
        </p:nvSpPr>
        <p:spPr>
          <a:xfrm>
            <a:off x="111960" y="486900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474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7490520" cy="1025280"/>
          </a:xfrm>
          <a:prstGeom prst="rect">
            <a:avLst/>
          </a:prstGeom>
          <a:gradFill rotWithShape="0">
            <a:gsLst>
              <a:gs pos="0">
                <a:srgbClr val="f5e4c4"/>
              </a:gs>
              <a:gs pos="88000">
                <a:srgbClr val="e8c160"/>
              </a:gs>
            </a:gsLst>
            <a:lin ang="5400000"/>
          </a:gradFill>
          <a:ln w="0">
            <a:noFill/>
          </a:ln>
        </p:spPr>
        <p:txBody>
          <a:bodyPr lIns="91440" rIns="91440" tIns="45720" bIns="45720" anchor="t">
            <a:normAutofit fontScale="92500" lnSpcReduction="9999"/>
          </a:bodyPr>
          <a:p>
            <a:pPr indent="0" algn="ctr" defTabSz="457200">
              <a:lnSpc>
                <a:spcPct val="100000"/>
              </a:lnSpc>
              <a:buNone/>
            </a:pPr>
            <a:r>
              <a:rPr b="1" lang="ru-RU" sz="24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Изготовление платочков из картона и ниток и кукол из бумажной ленты и ниток, куклы-пеленашки</a:t>
            </a:r>
            <a:endParaRPr b="0" lang="ru-RU" sz="24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pic>
        <p:nvPicPr>
          <p:cNvPr id="475" name="Рисунок 2" descr=""/>
          <p:cNvPicPr/>
          <p:nvPr/>
        </p:nvPicPr>
        <p:blipFill>
          <a:blip r:embed="rId2"/>
          <a:stretch/>
        </p:blipFill>
        <p:spPr>
          <a:xfrm>
            <a:off x="5251680" y="3008160"/>
            <a:ext cx="1451880" cy="19638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 defTabSz="457200">
              <a:lnSpc>
                <a:spcPct val="100000"/>
              </a:lnSpc>
              <a:buNone/>
            </a:pPr>
            <a:r>
              <a:rPr b="0" lang="ru-RU" sz="3200" strike="noStrike" u="none">
                <a:solidFill>
                  <a:srgbClr val="ff0000"/>
                </a:solidFill>
                <a:effectLst/>
                <a:uFillTx/>
                <a:latin typeface="Georgia"/>
              </a:rPr>
              <a:t>Неразлучники</a:t>
            </a:r>
            <a:br>
              <a:rPr sz="3200"/>
            </a:br>
            <a:r>
              <a:rPr b="0" lang="ru-RU" sz="3200" strike="noStrike" u="none">
                <a:solidFill>
                  <a:srgbClr val="ff0000"/>
                </a:solidFill>
                <a:effectLst/>
                <a:uFillTx/>
                <a:latin typeface="Georgia"/>
              </a:rPr>
              <a:t>Пеленашка</a:t>
            </a:r>
            <a:endParaRPr b="0" lang="ru-RU" sz="32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pic>
        <p:nvPicPr>
          <p:cNvPr id="477" name="Рисунок 4" descr=""/>
          <p:cNvPicPr/>
          <p:nvPr/>
        </p:nvPicPr>
        <p:blipFill>
          <a:blip r:embed="rId1"/>
          <a:stretch/>
        </p:blipFill>
        <p:spPr>
          <a:xfrm>
            <a:off x="395640" y="1700640"/>
            <a:ext cx="4032000" cy="4018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78" name="Рисунок 5" descr=""/>
          <p:cNvPicPr/>
          <p:nvPr/>
        </p:nvPicPr>
        <p:blipFill>
          <a:blip r:embed="rId2"/>
          <a:stretch/>
        </p:blipFill>
        <p:spPr>
          <a:xfrm>
            <a:off x="4212000" y="2493000"/>
            <a:ext cx="3594240" cy="35398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5e4c4"/>
            </a:gs>
            <a:gs pos="88000">
              <a:srgbClr val="e8c160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7-конечная звезда 9"/>
          <p:cNvSpPr/>
          <p:nvPr/>
        </p:nvSpPr>
        <p:spPr>
          <a:xfrm>
            <a:off x="8677080" y="130644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480" name="7-конечная звезда 10"/>
          <p:cNvSpPr/>
          <p:nvPr/>
        </p:nvSpPr>
        <p:spPr>
          <a:xfrm>
            <a:off x="7931880" y="6804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481" name="7-конечная звезда 11"/>
          <p:cNvSpPr/>
          <p:nvPr/>
        </p:nvSpPr>
        <p:spPr>
          <a:xfrm>
            <a:off x="8677080" y="65304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482" name="7-конечная звезда 12"/>
          <p:cNvSpPr/>
          <p:nvPr/>
        </p:nvSpPr>
        <p:spPr>
          <a:xfrm>
            <a:off x="8616600" y="9648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483" name="7-конечная звезда 13"/>
          <p:cNvSpPr/>
          <p:nvPr/>
        </p:nvSpPr>
        <p:spPr>
          <a:xfrm>
            <a:off x="1475640" y="634536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484" name="7-конечная звезда 15"/>
          <p:cNvSpPr/>
          <p:nvPr/>
        </p:nvSpPr>
        <p:spPr>
          <a:xfrm>
            <a:off x="827640" y="634536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485" name="7-конечная звезда 16"/>
          <p:cNvSpPr/>
          <p:nvPr/>
        </p:nvSpPr>
        <p:spPr>
          <a:xfrm>
            <a:off x="111960" y="578736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486" name="7-конечная звезда 17"/>
          <p:cNvSpPr/>
          <p:nvPr/>
        </p:nvSpPr>
        <p:spPr>
          <a:xfrm>
            <a:off x="147600" y="634536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487" name="7-конечная звезда 19"/>
          <p:cNvSpPr/>
          <p:nvPr/>
        </p:nvSpPr>
        <p:spPr>
          <a:xfrm>
            <a:off x="95400" y="522936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488" name="Скругленный прямоугольник 20"/>
          <p:cNvSpPr/>
          <p:nvPr/>
        </p:nvSpPr>
        <p:spPr>
          <a:xfrm>
            <a:off x="251640" y="645120"/>
            <a:ext cx="5040360" cy="20419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5e4c4"/>
              </a:gs>
              <a:gs pos="88000">
                <a:srgbClr val="e8c160"/>
              </a:gs>
            </a:gsLst>
            <a:lin ang="5400000"/>
          </a:gradFill>
          <a:ln cap="rnd">
            <a:solidFill>
              <a:srgbClr val="e6b91e"/>
            </a:solidFill>
            <a:rou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 defTabSz="914400">
              <a:lnSpc>
                <a:spcPct val="100000"/>
              </a:lnSpc>
            </a:pPr>
            <a:r>
              <a:rPr b="0" lang="ru-RU" sz="2000" strike="noStrike" u="none">
                <a:solidFill>
                  <a:srgbClr val="c00000"/>
                </a:solidFill>
                <a:effectLst/>
                <a:uFillTx/>
                <a:latin typeface="Comic Sans MS"/>
              </a:rPr>
              <a:t>    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</a:pP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0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ООД оригами и роспись «Лошадки»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0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(из бумаги 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0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по мотивам дымковской игрушки)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</a:pP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89" name="7-конечная звезда 14"/>
          <p:cNvSpPr/>
          <p:nvPr/>
        </p:nvSpPr>
        <p:spPr>
          <a:xfrm>
            <a:off x="7381800" y="11124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pic>
        <p:nvPicPr>
          <p:cNvPr id="490" name="Рисунок 7" descr=""/>
          <p:cNvPicPr/>
          <p:nvPr/>
        </p:nvPicPr>
        <p:blipFill>
          <a:blip r:embed="rId1"/>
          <a:stretch/>
        </p:blipFill>
        <p:spPr>
          <a:xfrm>
            <a:off x="518400" y="2849040"/>
            <a:ext cx="3972240" cy="3667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91" name="Рисунок 1" descr=""/>
          <p:cNvPicPr/>
          <p:nvPr/>
        </p:nvPicPr>
        <p:blipFill>
          <a:blip r:embed="rId2"/>
          <a:stretch/>
        </p:blipFill>
        <p:spPr>
          <a:xfrm>
            <a:off x="4709160" y="2326680"/>
            <a:ext cx="3907080" cy="29869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5e4c4"/>
            </a:gs>
            <a:gs pos="88000">
              <a:srgbClr val="e8c160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7-конечная звезда 8"/>
          <p:cNvSpPr/>
          <p:nvPr/>
        </p:nvSpPr>
        <p:spPr>
          <a:xfrm>
            <a:off x="7381800" y="9648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493" name="7-конечная звезда 9"/>
          <p:cNvSpPr/>
          <p:nvPr/>
        </p:nvSpPr>
        <p:spPr>
          <a:xfrm>
            <a:off x="8677080" y="130644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494" name="7-конечная звезда 10"/>
          <p:cNvSpPr/>
          <p:nvPr/>
        </p:nvSpPr>
        <p:spPr>
          <a:xfrm>
            <a:off x="7931880" y="6804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495" name="7-конечная звезда 11"/>
          <p:cNvSpPr/>
          <p:nvPr/>
        </p:nvSpPr>
        <p:spPr>
          <a:xfrm>
            <a:off x="8677080" y="65304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496" name="7-конечная звезда 12"/>
          <p:cNvSpPr/>
          <p:nvPr/>
        </p:nvSpPr>
        <p:spPr>
          <a:xfrm>
            <a:off x="8616600" y="9648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497" name="7-конечная звезда 13"/>
          <p:cNvSpPr/>
          <p:nvPr/>
        </p:nvSpPr>
        <p:spPr>
          <a:xfrm>
            <a:off x="1290240" y="637416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498" name="7-конечная звезда 15"/>
          <p:cNvSpPr/>
          <p:nvPr/>
        </p:nvSpPr>
        <p:spPr>
          <a:xfrm>
            <a:off x="741600" y="634536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499" name="7-конечная звезда 16"/>
          <p:cNvSpPr/>
          <p:nvPr/>
        </p:nvSpPr>
        <p:spPr>
          <a:xfrm>
            <a:off x="111960" y="578736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500" name="7-конечная звезда 17"/>
          <p:cNvSpPr/>
          <p:nvPr/>
        </p:nvSpPr>
        <p:spPr>
          <a:xfrm>
            <a:off x="147600" y="634536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501" name="7-конечная звезда 19"/>
          <p:cNvSpPr/>
          <p:nvPr/>
        </p:nvSpPr>
        <p:spPr>
          <a:xfrm>
            <a:off x="111960" y="511920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502" name="Скругленный прямоугольник 20"/>
          <p:cNvSpPr/>
          <p:nvPr/>
        </p:nvSpPr>
        <p:spPr>
          <a:xfrm>
            <a:off x="926640" y="833040"/>
            <a:ext cx="7461360" cy="48279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5e4c4"/>
              </a:gs>
              <a:gs pos="88000">
                <a:srgbClr val="e8c160"/>
              </a:gs>
            </a:gsLst>
            <a:lin ang="5400000"/>
          </a:gradFill>
          <a:ln cap="rnd">
            <a:solidFill>
              <a:srgbClr val="e6b91e"/>
            </a:solidFill>
            <a:rou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ru-RU" sz="28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Игровая деятельность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</a:pP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1. Русские народные подвижные игры: «Карусель», «Ярмарка», «Жмурки Ваня и Маня», «Гуси-лебеди», «Ай ду-ду-ду».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2. Пальчиковая гимнастика: «Наперсток», «Не плачь, куколка моя», «Катины куклы».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100000" sy="100000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7-конечная звезда 6"/>
          <p:cNvSpPr/>
          <p:nvPr/>
        </p:nvSpPr>
        <p:spPr>
          <a:xfrm>
            <a:off x="6793560" y="9648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01" name="7-конечная звезда 7"/>
          <p:cNvSpPr/>
          <p:nvPr/>
        </p:nvSpPr>
        <p:spPr>
          <a:xfrm>
            <a:off x="8677080" y="186228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02" name="7-конечная звезда 8"/>
          <p:cNvSpPr/>
          <p:nvPr/>
        </p:nvSpPr>
        <p:spPr>
          <a:xfrm>
            <a:off x="7381800" y="9648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03" name="7-конечная звезда 9"/>
          <p:cNvSpPr/>
          <p:nvPr/>
        </p:nvSpPr>
        <p:spPr>
          <a:xfrm>
            <a:off x="8677080" y="130644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04" name="7-конечная звезда 10"/>
          <p:cNvSpPr/>
          <p:nvPr/>
        </p:nvSpPr>
        <p:spPr>
          <a:xfrm>
            <a:off x="7931880" y="6804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05" name="7-конечная звезда 11"/>
          <p:cNvSpPr/>
          <p:nvPr/>
        </p:nvSpPr>
        <p:spPr>
          <a:xfrm>
            <a:off x="8677080" y="65304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06" name="7-конечная звезда 12"/>
          <p:cNvSpPr/>
          <p:nvPr/>
        </p:nvSpPr>
        <p:spPr>
          <a:xfrm>
            <a:off x="8616600" y="9648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07" name="7-конечная звезда 13"/>
          <p:cNvSpPr/>
          <p:nvPr/>
        </p:nvSpPr>
        <p:spPr>
          <a:xfrm>
            <a:off x="1475640" y="634536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08" name="7-конечная звезда 14"/>
          <p:cNvSpPr/>
          <p:nvPr/>
        </p:nvSpPr>
        <p:spPr>
          <a:xfrm>
            <a:off x="119880" y="414900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09" name="7-конечная звезда 15"/>
          <p:cNvSpPr/>
          <p:nvPr/>
        </p:nvSpPr>
        <p:spPr>
          <a:xfrm>
            <a:off x="827640" y="634536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10" name="7-конечная звезда 16"/>
          <p:cNvSpPr/>
          <p:nvPr/>
        </p:nvSpPr>
        <p:spPr>
          <a:xfrm>
            <a:off x="119880" y="560736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11" name="7-конечная звезда 17"/>
          <p:cNvSpPr/>
          <p:nvPr/>
        </p:nvSpPr>
        <p:spPr>
          <a:xfrm>
            <a:off x="147600" y="634536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12" name="7-конечная звезда 18"/>
          <p:cNvSpPr/>
          <p:nvPr/>
        </p:nvSpPr>
        <p:spPr>
          <a:xfrm>
            <a:off x="2381040" y="634536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13" name="7-конечная звезда 19"/>
          <p:cNvSpPr/>
          <p:nvPr/>
        </p:nvSpPr>
        <p:spPr>
          <a:xfrm>
            <a:off x="111960" y="486900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graphicFrame>
        <p:nvGraphicFramePr>
          <p:cNvPr id="314" name="Таблица 20"/>
          <p:cNvGraphicFramePr/>
          <p:nvPr/>
        </p:nvGraphicFramePr>
        <p:xfrm>
          <a:off x="611640" y="764640"/>
          <a:ext cx="8065080" cy="4847760"/>
        </p:xfrm>
        <a:graphic>
          <a:graphicData uri="http://schemas.openxmlformats.org/drawingml/2006/table">
            <a:tbl>
              <a:tblPr/>
              <a:tblGrid>
                <a:gridCol w="2844720"/>
                <a:gridCol w="5220720"/>
              </a:tblGrid>
              <a:tr h="467280">
                <a:tc>
                  <a:txBody>
                    <a:bodyPr anchor="ctr">
                      <a:noAutofit/>
                    </a:bodyPr>
                    <a:p>
                      <a:pPr algn="just" defTabSz="457200">
                        <a:lnSpc>
                          <a:spcPct val="100000"/>
                        </a:lnSpc>
                      </a:pPr>
                      <a:r>
                        <a:rPr b="1" lang="ru-RU" sz="20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Georgia"/>
                        </a:rPr>
                        <a:t>Название проекта 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e6b91e"/>
                      </a:solidFill>
                      <a:prstDash val="solid"/>
                    </a:lnL>
                    <a:lnR>
                      <a:noFill/>
                    </a:lnR>
                    <a:lnT w="12240">
                      <a:solidFill>
                        <a:srgbClr val="e6b91e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e6b91e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just" defTabSz="457200">
                        <a:lnSpc>
                          <a:spcPct val="100000"/>
                        </a:lnSpc>
                      </a:pPr>
                      <a:r>
                        <a:rPr b="1" lang="ru-RU" sz="2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Georgia"/>
                          <a:ea typeface="PMingLiU"/>
                        </a:rPr>
                        <a:t>«Куколки из сундука»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ctr" marL="91440" marR="91440">
                    <a:lnL>
                      <a:noFill/>
                    </a:lnL>
                    <a:lnR w="12240">
                      <a:solidFill>
                        <a:srgbClr val="e6b91e"/>
                      </a:solidFill>
                      <a:prstDash val="solid"/>
                    </a:lnR>
                    <a:lnT w="12240">
                      <a:solidFill>
                        <a:srgbClr val="e6b91e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e6b91e"/>
                    </a:solidFill>
                  </a:tcPr>
                </a:tc>
              </a:tr>
              <a:tr h="467280">
                <a:tc>
                  <a:txBody>
                    <a:bodyPr anchor="ctr">
                      <a:noAutofit/>
                    </a:bodyPr>
                    <a:p>
                      <a:pPr algn="just" defTabSz="457200">
                        <a:lnSpc>
                          <a:spcPct val="100000"/>
                        </a:lnSpc>
                      </a:pPr>
                      <a:r>
                        <a:rPr b="1" lang="ru-RU" sz="20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Georgia"/>
                        </a:rPr>
                        <a:t>Вид проекта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e6b91e"/>
                      </a:solidFill>
                      <a:prstDash val="solid"/>
                    </a:lnL>
                    <a:lnR>
                      <a:noFill/>
                    </a:lnR>
                    <a:lnT w="12240">
                      <a:solidFill>
                        <a:srgbClr val="e6b91e"/>
                      </a:solidFill>
                      <a:prstDash val="solid"/>
                    </a:lnT>
                    <a:lnB w="12240">
                      <a:solidFill>
                        <a:srgbClr val="e6b91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just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0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Georgia"/>
                        </a:rPr>
                        <a:t>Прикладной (творческий).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ctr" marL="91440" marR="91440">
                    <a:lnL>
                      <a:noFill/>
                    </a:lnL>
                    <a:lnR w="12240">
                      <a:solidFill>
                        <a:srgbClr val="e6b91e"/>
                      </a:solidFill>
                      <a:prstDash val="solid"/>
                    </a:lnR>
                    <a:lnT w="12240">
                      <a:solidFill>
                        <a:srgbClr val="e6b91e"/>
                      </a:solidFill>
                      <a:prstDash val="solid"/>
                    </a:lnT>
                    <a:lnB w="12240">
                      <a:solidFill>
                        <a:srgbClr val="e6b91e"/>
                      </a:solidFill>
                      <a:prstDash val="solid"/>
                    </a:lnB>
                    <a:noFill/>
                  </a:tcPr>
                </a:tc>
              </a:tr>
              <a:tr h="768960">
                <a:tc>
                  <a:txBody>
                    <a:bodyPr anchor="ctr">
                      <a:noAutofit/>
                    </a:bodyPr>
                    <a:p>
                      <a:pPr algn="just" defTabSz="457200">
                        <a:lnSpc>
                          <a:spcPct val="100000"/>
                        </a:lnSpc>
                      </a:pPr>
                      <a:r>
                        <a:rPr b="1" lang="ru-RU" sz="20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Georgia"/>
                        </a:rPr>
                        <a:t>Продолжительность 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  <a:p>
                      <a:pPr algn="just" defTabSz="457200">
                        <a:lnSpc>
                          <a:spcPct val="100000"/>
                        </a:lnSpc>
                      </a:pPr>
                      <a:r>
                        <a:rPr b="1" lang="ru-RU" sz="20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Georgia"/>
                        </a:rPr>
                        <a:t>проекта 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e6b91e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just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0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Georgia"/>
                        </a:rPr>
                        <a:t>Долгосрочный 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  <a:p>
                      <a:pPr algn="just" defTabSz="4572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ctr" marL="91440" marR="91440">
                    <a:lnL>
                      <a:noFill/>
                    </a:lnL>
                    <a:lnR w="12240">
                      <a:solidFill>
                        <a:srgbClr val="e6b91e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552960">
                <a:tc>
                  <a:txBody>
                    <a:bodyPr anchor="ctr">
                      <a:noAutofit/>
                    </a:bodyPr>
                    <a:p>
                      <a:pPr algn="just" defTabSz="457200">
                        <a:lnSpc>
                          <a:spcPct val="100000"/>
                        </a:lnSpc>
                      </a:pPr>
                      <a:r>
                        <a:rPr b="1" lang="ru-RU" sz="20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Georgia"/>
                        </a:rPr>
                        <a:t>Срок проведения 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e6b91e"/>
                      </a:solidFill>
                      <a:prstDash val="solid"/>
                    </a:lnL>
                    <a:lnR>
                      <a:noFill/>
                    </a:lnR>
                    <a:lnT w="12240">
                      <a:solidFill>
                        <a:srgbClr val="e6b91e"/>
                      </a:solidFill>
                      <a:prstDash val="solid"/>
                    </a:lnT>
                    <a:lnB w="12240">
                      <a:solidFill>
                        <a:srgbClr val="e6b91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just" defTabSz="457200">
                        <a:lnSpc>
                          <a:spcPct val="100000"/>
                        </a:lnSpc>
                      </a:pPr>
                      <a:r>
                        <a:rPr b="1" lang="ru-RU" sz="20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Georgia"/>
                        </a:rPr>
                        <a:t>Октябрь – апрель 2024/25 уч. г.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ctr" marL="91440" marR="91440">
                    <a:lnL>
                      <a:noFill/>
                    </a:lnL>
                    <a:lnR w="12240">
                      <a:solidFill>
                        <a:srgbClr val="e6b91e"/>
                      </a:solidFill>
                      <a:prstDash val="solid"/>
                    </a:lnR>
                    <a:lnT w="12240">
                      <a:solidFill>
                        <a:srgbClr val="e6b91e"/>
                      </a:solidFill>
                      <a:prstDash val="solid"/>
                    </a:lnT>
                    <a:lnB w="12240">
                      <a:solidFill>
                        <a:srgbClr val="e6b91e"/>
                      </a:solidFill>
                      <a:prstDash val="solid"/>
                    </a:lnB>
                    <a:noFill/>
                  </a:tcPr>
                </a:tc>
              </a:tr>
              <a:tr h="768960">
                <a:tc>
                  <a:txBody>
                    <a:bodyPr anchor="ctr">
                      <a:noAutofit/>
                    </a:bodyPr>
                    <a:p>
                      <a:pPr algn="just" defTabSz="457200">
                        <a:lnSpc>
                          <a:spcPct val="100000"/>
                        </a:lnSpc>
                      </a:pPr>
                      <a:r>
                        <a:rPr b="1" lang="ru-RU" sz="20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Georgia"/>
                        </a:rPr>
                        <a:t>Участники проекта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e6b91e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b="1" lang="ru-RU" sz="20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Georgia"/>
                        </a:rPr>
                        <a:t>Дети старшей группы, воспитатели, родители воспитанников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ctr" marL="91440" marR="91440">
                    <a:lnL>
                      <a:noFill/>
                    </a:lnL>
                    <a:lnR w="12240">
                      <a:solidFill>
                        <a:srgbClr val="e6b91e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437840">
                <a:tc>
                  <a:txBody>
                    <a:bodyPr anchor="ctr">
                      <a:noAutofit/>
                    </a:bodyPr>
                    <a:p>
                      <a:pPr algn="just" defTabSz="457200">
                        <a:lnSpc>
                          <a:spcPct val="100000"/>
                        </a:lnSpc>
                      </a:pPr>
                      <a:r>
                        <a:rPr b="1" lang="ru-RU" sz="20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Georgia"/>
                        </a:rPr>
                        <a:t>Цель проекта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e6b91e"/>
                      </a:solidFill>
                      <a:prstDash val="solid"/>
                    </a:lnL>
                    <a:lnR>
                      <a:noFill/>
                    </a:lnR>
                    <a:lnT w="12240">
                      <a:solidFill>
                        <a:srgbClr val="e6b91e"/>
                      </a:solidFill>
                      <a:prstDash val="solid"/>
                    </a:lnT>
                    <a:lnB w="12240">
                      <a:solidFill>
                        <a:srgbClr val="e6b91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just" defTabSz="457200">
                        <a:lnSpc>
                          <a:spcPct val="100000"/>
                        </a:lnSpc>
                      </a:pPr>
                      <a:r>
                        <a:rPr b="1" lang="ru-RU" sz="20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Georgia"/>
                        </a:rPr>
                        <a:t>Познакомить детей с народной куклой.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ctr" marL="91440" marR="91440">
                    <a:lnL>
                      <a:noFill/>
                    </a:lnL>
                    <a:lnR w="12240">
                      <a:solidFill>
                        <a:srgbClr val="e6b91e"/>
                      </a:solidFill>
                      <a:prstDash val="solid"/>
                    </a:lnR>
                    <a:lnT w="12240">
                      <a:solidFill>
                        <a:srgbClr val="e6b91e"/>
                      </a:solidFill>
                      <a:prstDash val="solid"/>
                    </a:lnT>
                    <a:lnB w="12240">
                      <a:solidFill>
                        <a:srgbClr val="e6b91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15" name="Рисунок 1" descr=""/>
          <p:cNvPicPr/>
          <p:nvPr/>
        </p:nvPicPr>
        <p:blipFill>
          <a:blip r:embed="rId2"/>
          <a:stretch/>
        </p:blipFill>
        <p:spPr>
          <a:xfrm>
            <a:off x="184680" y="5303520"/>
            <a:ext cx="1475640" cy="1475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5e4c4"/>
            </a:gs>
            <a:gs pos="88000">
              <a:srgbClr val="e8c160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7-конечная звезда 8"/>
          <p:cNvSpPr/>
          <p:nvPr/>
        </p:nvSpPr>
        <p:spPr>
          <a:xfrm>
            <a:off x="7381800" y="9648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504" name="7-конечная звезда 9"/>
          <p:cNvSpPr/>
          <p:nvPr/>
        </p:nvSpPr>
        <p:spPr>
          <a:xfrm>
            <a:off x="8677080" y="130644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505" name="7-конечная звезда 10"/>
          <p:cNvSpPr/>
          <p:nvPr/>
        </p:nvSpPr>
        <p:spPr>
          <a:xfrm>
            <a:off x="7931880" y="6804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506" name="7-конечная звезда 11"/>
          <p:cNvSpPr/>
          <p:nvPr/>
        </p:nvSpPr>
        <p:spPr>
          <a:xfrm>
            <a:off x="8677080" y="65304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507" name="7-конечная звезда 12"/>
          <p:cNvSpPr/>
          <p:nvPr/>
        </p:nvSpPr>
        <p:spPr>
          <a:xfrm>
            <a:off x="8616600" y="9648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508" name="7-конечная звезда 13"/>
          <p:cNvSpPr/>
          <p:nvPr/>
        </p:nvSpPr>
        <p:spPr>
          <a:xfrm>
            <a:off x="1290240" y="637416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509" name="7-конечная звезда 15"/>
          <p:cNvSpPr/>
          <p:nvPr/>
        </p:nvSpPr>
        <p:spPr>
          <a:xfrm>
            <a:off x="741600" y="634536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510" name="7-конечная звезда 16"/>
          <p:cNvSpPr/>
          <p:nvPr/>
        </p:nvSpPr>
        <p:spPr>
          <a:xfrm>
            <a:off x="111960" y="578736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511" name="7-конечная звезда 17"/>
          <p:cNvSpPr/>
          <p:nvPr/>
        </p:nvSpPr>
        <p:spPr>
          <a:xfrm>
            <a:off x="147600" y="634536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512" name="7-конечная звезда 19"/>
          <p:cNvSpPr/>
          <p:nvPr/>
        </p:nvSpPr>
        <p:spPr>
          <a:xfrm>
            <a:off x="111960" y="511920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513" name="Скругленный прямоугольник 20"/>
          <p:cNvSpPr/>
          <p:nvPr/>
        </p:nvSpPr>
        <p:spPr>
          <a:xfrm>
            <a:off x="926640" y="1306440"/>
            <a:ext cx="7461360" cy="44805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5e4c4"/>
              </a:gs>
              <a:gs pos="88000">
                <a:srgbClr val="e8c160"/>
              </a:gs>
            </a:gsLst>
            <a:lin ang="5400000"/>
          </a:gradFill>
          <a:ln cap="rnd">
            <a:solidFill>
              <a:srgbClr val="e6b91e"/>
            </a:solidFill>
            <a:rou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ru-RU" sz="28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Двигательная деятельность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</a:pP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Пальчиковые игры: «Мастера», 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Физкультминутки и динамические паузы: «Матрешки танцуют», «Дружные матрешки»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Хороводные игры: «У бабушки Меланьи», «Платок», «Приехала купаленка…» и другие.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Конструирование: «Домик для куклы» 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Театрализованная деятельность с использованием кукол собственного изготовления «Крошечка Хаврошечка» 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</a:pP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5e4c4"/>
            </a:gs>
            <a:gs pos="88000">
              <a:srgbClr val="e8c160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7-конечная звезда 6"/>
          <p:cNvSpPr/>
          <p:nvPr/>
        </p:nvSpPr>
        <p:spPr>
          <a:xfrm>
            <a:off x="6793560" y="9648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515" name="7-конечная звезда 8"/>
          <p:cNvSpPr/>
          <p:nvPr/>
        </p:nvSpPr>
        <p:spPr>
          <a:xfrm>
            <a:off x="7381800" y="9648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516" name="7-конечная звезда 9"/>
          <p:cNvSpPr/>
          <p:nvPr/>
        </p:nvSpPr>
        <p:spPr>
          <a:xfrm>
            <a:off x="8677080" y="112644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517" name="7-конечная звезда 10"/>
          <p:cNvSpPr/>
          <p:nvPr/>
        </p:nvSpPr>
        <p:spPr>
          <a:xfrm>
            <a:off x="7931880" y="6804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518" name="7-конечная звезда 11"/>
          <p:cNvSpPr/>
          <p:nvPr/>
        </p:nvSpPr>
        <p:spPr>
          <a:xfrm>
            <a:off x="8677080" y="65304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519" name="7-конечная звезда 12"/>
          <p:cNvSpPr/>
          <p:nvPr/>
        </p:nvSpPr>
        <p:spPr>
          <a:xfrm>
            <a:off x="8616600" y="9648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520" name="7-конечная звезда 15"/>
          <p:cNvSpPr/>
          <p:nvPr/>
        </p:nvSpPr>
        <p:spPr>
          <a:xfrm>
            <a:off x="827640" y="634536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521" name="7-конечная звезда 16"/>
          <p:cNvSpPr/>
          <p:nvPr/>
        </p:nvSpPr>
        <p:spPr>
          <a:xfrm>
            <a:off x="155160" y="579996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522" name="7-конечная звезда 17"/>
          <p:cNvSpPr/>
          <p:nvPr/>
        </p:nvSpPr>
        <p:spPr>
          <a:xfrm>
            <a:off x="147600" y="634536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523" name="7-конечная звезда 19"/>
          <p:cNvSpPr/>
          <p:nvPr/>
        </p:nvSpPr>
        <p:spPr>
          <a:xfrm>
            <a:off x="111960" y="522936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524" name="Скругленный прямоугольник 20"/>
          <p:cNvSpPr/>
          <p:nvPr/>
        </p:nvSpPr>
        <p:spPr>
          <a:xfrm>
            <a:off x="297360" y="261000"/>
            <a:ext cx="5066280" cy="633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5e4c4"/>
              </a:gs>
              <a:gs pos="88000">
                <a:srgbClr val="e8c160"/>
              </a:gs>
            </a:gsLst>
            <a:lin ang="5400000"/>
          </a:gradFill>
          <a:ln cap="rnd">
            <a:solidFill>
              <a:srgbClr val="e6b91e"/>
            </a:solidFill>
            <a:rou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ru-RU" sz="2800" strike="noStrike" u="none">
                <a:solidFill>
                  <a:srgbClr val="c00000"/>
                </a:solidFill>
                <a:effectLst/>
                <a:uFillTx/>
                <a:latin typeface="Times New Roman"/>
              </a:rPr>
              <a:t> </a:t>
            </a:r>
            <a:r>
              <a:rPr b="1" lang="ru-RU" sz="2800" strike="noStrike" u="none">
                <a:solidFill>
                  <a:srgbClr val="c00000"/>
                </a:solidFill>
                <a:effectLst/>
                <a:uFillTx/>
                <a:latin typeface="Georgia"/>
              </a:rPr>
              <a:t>Работа с родителями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525" name="Скругленный прямоугольник 22"/>
          <p:cNvSpPr/>
          <p:nvPr/>
        </p:nvSpPr>
        <p:spPr>
          <a:xfrm>
            <a:off x="63000" y="987840"/>
            <a:ext cx="8397000" cy="50331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5e4c4"/>
              </a:gs>
              <a:gs pos="88000">
                <a:srgbClr val="e8c160"/>
              </a:gs>
            </a:gsLst>
            <a:lin ang="5400000"/>
          </a:gradFill>
          <a:ln cap="rnd">
            <a:solidFill>
              <a:srgbClr val="e6b91e"/>
            </a:solidFill>
            <a:rou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ru-RU" sz="1800" strike="noStrike" u="none">
                <a:solidFill>
                  <a:srgbClr val="002060"/>
                </a:solidFill>
                <a:effectLst/>
                <a:uFillTx/>
                <a:latin typeface="Comic Sans MS"/>
              </a:rPr>
              <a:t>1</a:t>
            </a:r>
            <a:r>
              <a:rPr b="0" lang="ru-RU" sz="2400" strike="noStrike" u="none">
                <a:solidFill>
                  <a:srgbClr val="002060"/>
                </a:solidFill>
                <a:effectLst/>
                <a:uFillTx/>
                <a:latin typeface="Georgia"/>
              </a:rPr>
              <a:t>. Консультация «Что такое русская - народная игрушка»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</a:pPr>
            <a:r>
              <a:rPr b="0" lang="ru-RU" sz="2400" strike="noStrike" u="none">
                <a:solidFill>
                  <a:srgbClr val="002060"/>
                </a:solidFill>
                <a:effectLst/>
                <a:uFillTx/>
                <a:latin typeface="Georgia"/>
              </a:rPr>
              <a:t>2.Буклет «Тряпичная кукла как средство приобщения детей к народной культуре»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</a:pPr>
            <a:r>
              <a:rPr b="0" lang="ru-RU" sz="2400" strike="noStrike" u="none">
                <a:solidFill>
                  <a:srgbClr val="002060"/>
                </a:solidFill>
                <a:effectLst/>
                <a:uFillTx/>
                <a:latin typeface="Georgia"/>
              </a:rPr>
              <a:t>3. Мастер-класс «Кукла-закрутка своими руками».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5e4c4"/>
            </a:gs>
            <a:gs pos="88000">
              <a:srgbClr val="e8c160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7-конечная звезда 8"/>
          <p:cNvSpPr/>
          <p:nvPr/>
        </p:nvSpPr>
        <p:spPr>
          <a:xfrm>
            <a:off x="7381800" y="9648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527" name="7-конечная звезда 9"/>
          <p:cNvSpPr/>
          <p:nvPr/>
        </p:nvSpPr>
        <p:spPr>
          <a:xfrm>
            <a:off x="8677080" y="112644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528" name="7-конечная звезда 10"/>
          <p:cNvSpPr/>
          <p:nvPr/>
        </p:nvSpPr>
        <p:spPr>
          <a:xfrm>
            <a:off x="7931880" y="6804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529" name="7-конечная звезда 11"/>
          <p:cNvSpPr/>
          <p:nvPr/>
        </p:nvSpPr>
        <p:spPr>
          <a:xfrm>
            <a:off x="8677080" y="65304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530" name="7-конечная звезда 12"/>
          <p:cNvSpPr/>
          <p:nvPr/>
        </p:nvSpPr>
        <p:spPr>
          <a:xfrm>
            <a:off x="8616600" y="9648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531" name="7-конечная звезда 13"/>
          <p:cNvSpPr/>
          <p:nvPr/>
        </p:nvSpPr>
        <p:spPr>
          <a:xfrm>
            <a:off x="1475640" y="634536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532" name="7-конечная звезда 15"/>
          <p:cNvSpPr/>
          <p:nvPr/>
        </p:nvSpPr>
        <p:spPr>
          <a:xfrm>
            <a:off x="827640" y="634536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533" name="7-конечная звезда 16"/>
          <p:cNvSpPr/>
          <p:nvPr/>
        </p:nvSpPr>
        <p:spPr>
          <a:xfrm>
            <a:off x="155160" y="579996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534" name="7-конечная звезда 17"/>
          <p:cNvSpPr/>
          <p:nvPr/>
        </p:nvSpPr>
        <p:spPr>
          <a:xfrm>
            <a:off x="147600" y="634536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535" name="7-конечная звезда 19"/>
          <p:cNvSpPr/>
          <p:nvPr/>
        </p:nvSpPr>
        <p:spPr>
          <a:xfrm>
            <a:off x="111960" y="522936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536" name="Скругленный прямоугольник 20"/>
          <p:cNvSpPr/>
          <p:nvPr/>
        </p:nvSpPr>
        <p:spPr>
          <a:xfrm>
            <a:off x="162720" y="219600"/>
            <a:ext cx="6280920" cy="633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5e4c4"/>
              </a:gs>
              <a:gs pos="88000">
                <a:srgbClr val="e8c160"/>
              </a:gs>
            </a:gsLst>
            <a:lin ang="5400000"/>
          </a:gradFill>
          <a:ln cap="rnd">
            <a:solidFill>
              <a:srgbClr val="e6b91e"/>
            </a:solidFill>
            <a:rou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ru-RU" sz="2800" strike="noStrike" u="none">
                <a:solidFill>
                  <a:srgbClr val="c00000"/>
                </a:solidFill>
                <a:effectLst/>
                <a:uFillTx/>
                <a:latin typeface="Georgia"/>
              </a:rPr>
              <a:t> </a:t>
            </a:r>
            <a:r>
              <a:rPr b="1" lang="ru-RU" sz="28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Этапы реализации проекта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537" name="Скругленный прямоугольник 22"/>
          <p:cNvSpPr/>
          <p:nvPr/>
        </p:nvSpPr>
        <p:spPr>
          <a:xfrm>
            <a:off x="278640" y="1064520"/>
            <a:ext cx="4621680" cy="575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5e4c4"/>
              </a:gs>
              <a:gs pos="88000">
                <a:srgbClr val="e8c160"/>
              </a:gs>
            </a:gsLst>
            <a:lin ang="5400000"/>
          </a:gradFill>
          <a:ln cap="rnd">
            <a:solidFill>
              <a:srgbClr val="e6b91e"/>
            </a:solidFill>
            <a:rou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 defTabSz="914400">
              <a:lnSpc>
                <a:spcPct val="100000"/>
              </a:lnSpc>
            </a:pPr>
            <a:r>
              <a:rPr b="1" lang="ru-RU" sz="24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3 этап -  заключительный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538" name="Скругленный прямоугольник 24"/>
          <p:cNvSpPr/>
          <p:nvPr/>
        </p:nvSpPr>
        <p:spPr>
          <a:xfrm>
            <a:off x="162720" y="2493000"/>
            <a:ext cx="4408920" cy="385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5e4c4"/>
              </a:gs>
              <a:gs pos="88000">
                <a:srgbClr val="e8c160"/>
              </a:gs>
            </a:gsLst>
            <a:lin ang="5400000"/>
          </a:gradFill>
          <a:ln cap="rnd">
            <a:solidFill>
              <a:srgbClr val="e6b91e"/>
            </a:solidFill>
            <a:rou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Выставка детского творчества «Русские народные куклы» 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5e4c4"/>
            </a:gs>
            <a:gs pos="88000">
              <a:srgbClr val="e8c160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7-конечная звезда 8"/>
          <p:cNvSpPr/>
          <p:nvPr/>
        </p:nvSpPr>
        <p:spPr>
          <a:xfrm>
            <a:off x="7381800" y="9648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540" name="7-конечная звезда 10"/>
          <p:cNvSpPr/>
          <p:nvPr/>
        </p:nvSpPr>
        <p:spPr>
          <a:xfrm>
            <a:off x="7931880" y="6804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541" name="7-конечная звезда 12"/>
          <p:cNvSpPr/>
          <p:nvPr/>
        </p:nvSpPr>
        <p:spPr>
          <a:xfrm>
            <a:off x="8616600" y="9648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542" name="7-конечная звезда 16"/>
          <p:cNvSpPr/>
          <p:nvPr/>
        </p:nvSpPr>
        <p:spPr>
          <a:xfrm>
            <a:off x="119880" y="560736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543" name="7-конечная звезда 17"/>
          <p:cNvSpPr/>
          <p:nvPr/>
        </p:nvSpPr>
        <p:spPr>
          <a:xfrm>
            <a:off x="147600" y="634536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544" name="Скругленный прямоугольник 20"/>
          <p:cNvSpPr/>
          <p:nvPr/>
        </p:nvSpPr>
        <p:spPr>
          <a:xfrm>
            <a:off x="274680" y="241560"/>
            <a:ext cx="4584960" cy="8222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5e4c4"/>
              </a:gs>
              <a:gs pos="88000">
                <a:srgbClr val="e8c160"/>
              </a:gs>
            </a:gsLst>
            <a:lin ang="5400000"/>
          </a:gradFill>
          <a:ln cap="rnd">
            <a:solidFill>
              <a:srgbClr val="e6b91e"/>
            </a:solidFill>
            <a:rou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ru-RU" sz="2800" strike="noStrike" u="none">
                <a:solidFill>
                  <a:srgbClr val="c00000"/>
                </a:solidFill>
                <a:effectLst/>
                <a:uFillTx/>
                <a:latin typeface="Times New Roman"/>
              </a:rPr>
              <a:t> </a:t>
            </a:r>
            <a:r>
              <a:rPr b="1" lang="ru-RU" sz="28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Оформление мини – музея «Куколки из сундука»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545" name="7-конечная звезда 9"/>
          <p:cNvSpPr/>
          <p:nvPr/>
        </p:nvSpPr>
        <p:spPr>
          <a:xfrm>
            <a:off x="8677080" y="130644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546" name="7-конечная звезда 11"/>
          <p:cNvSpPr/>
          <p:nvPr/>
        </p:nvSpPr>
        <p:spPr>
          <a:xfrm>
            <a:off x="8677080" y="65304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pic>
        <p:nvPicPr>
          <p:cNvPr id="547" name="Рисунок 1" descr=""/>
          <p:cNvPicPr/>
          <p:nvPr/>
        </p:nvPicPr>
        <p:blipFill>
          <a:blip r:embed="rId1"/>
          <a:stretch/>
        </p:blipFill>
        <p:spPr>
          <a:xfrm>
            <a:off x="3718080" y="2131560"/>
            <a:ext cx="4213440" cy="4213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48" name="Рисунок 6" descr=""/>
          <p:cNvPicPr/>
          <p:nvPr/>
        </p:nvPicPr>
        <p:blipFill>
          <a:blip r:embed="rId2"/>
          <a:stretch/>
        </p:blipFill>
        <p:spPr>
          <a:xfrm>
            <a:off x="286200" y="2167920"/>
            <a:ext cx="2822040" cy="37987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5e4c4"/>
            </a:gs>
            <a:gs pos="88000">
              <a:srgbClr val="e8c160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7-конечная звезда 8"/>
          <p:cNvSpPr/>
          <p:nvPr/>
        </p:nvSpPr>
        <p:spPr>
          <a:xfrm>
            <a:off x="7381800" y="9648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550" name="7-конечная звезда 10"/>
          <p:cNvSpPr/>
          <p:nvPr/>
        </p:nvSpPr>
        <p:spPr>
          <a:xfrm>
            <a:off x="7931880" y="6804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551" name="7-конечная звезда 12"/>
          <p:cNvSpPr/>
          <p:nvPr/>
        </p:nvSpPr>
        <p:spPr>
          <a:xfrm>
            <a:off x="8616600" y="9648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552" name="7-конечная звезда 16"/>
          <p:cNvSpPr/>
          <p:nvPr/>
        </p:nvSpPr>
        <p:spPr>
          <a:xfrm>
            <a:off x="119880" y="560736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553" name="7-конечная звезда 17"/>
          <p:cNvSpPr/>
          <p:nvPr/>
        </p:nvSpPr>
        <p:spPr>
          <a:xfrm>
            <a:off x="147600" y="634536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554" name="7-конечная звезда 19"/>
          <p:cNvSpPr/>
          <p:nvPr/>
        </p:nvSpPr>
        <p:spPr>
          <a:xfrm>
            <a:off x="119880" y="515736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555" name="Скругленный прямоугольник 20"/>
          <p:cNvSpPr/>
          <p:nvPr/>
        </p:nvSpPr>
        <p:spPr>
          <a:xfrm>
            <a:off x="727920" y="428040"/>
            <a:ext cx="7574040" cy="62769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5e4c4"/>
              </a:gs>
              <a:gs pos="88000">
                <a:srgbClr val="e8c160"/>
              </a:gs>
            </a:gsLst>
            <a:lin ang="5400000"/>
          </a:gradFill>
          <a:ln cap="rnd">
            <a:solidFill>
              <a:srgbClr val="e6b91e"/>
            </a:solidFill>
            <a:rou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ru-RU" sz="2800" strike="noStrike" u="none">
                <a:solidFill>
                  <a:srgbClr val="c00000"/>
                </a:solidFill>
                <a:effectLst/>
                <a:uFillTx/>
                <a:latin typeface="Times New Roman"/>
              </a:rPr>
              <a:t> </a:t>
            </a: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Trebuchet MS"/>
              </a:rPr>
              <a:t> </a:t>
            </a:r>
            <a:r>
              <a:rPr b="1" lang="ru-RU" sz="2800" strike="noStrike" u="none">
                <a:solidFill>
                  <a:srgbClr val="002060"/>
                </a:solidFill>
                <a:effectLst/>
                <a:uFillTx/>
                <a:latin typeface="Georgia"/>
              </a:rPr>
              <a:t>В ходе реализации данного проекта планируются следующие результаты: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</a:pPr>
            <a:r>
              <a:rPr b="1" lang="ru-RU" sz="1600" strike="noStrike" u="none">
                <a:solidFill>
                  <a:srgbClr val="002060"/>
                </a:solidFill>
                <a:effectLst/>
                <a:uFillTx/>
                <a:latin typeface="Georgia"/>
              </a:rPr>
              <a:t>-</a:t>
            </a:r>
            <a:r>
              <a:rPr b="0" lang="ru-RU" sz="1600" strike="noStrike" u="none">
                <a:solidFill>
                  <a:srgbClr val="002060"/>
                </a:solidFill>
                <a:effectLst/>
                <a:uFillTx/>
                <a:latin typeface="Georgia"/>
              </a:rPr>
              <a:t>приобщить детей к истории русского народа, его обычаям и традициям;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</a:pPr>
            <a:r>
              <a:rPr b="0" lang="ru-RU" sz="1600" strike="noStrike" u="none">
                <a:solidFill>
                  <a:srgbClr val="002060"/>
                </a:solidFill>
                <a:effectLst/>
                <a:uFillTx/>
                <a:latin typeface="Georgia"/>
              </a:rPr>
              <a:t>-повысить интерес к народной кукле;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</a:pPr>
            <a:r>
              <a:rPr b="0" lang="ru-RU" sz="1600" strike="noStrike" u="none">
                <a:solidFill>
                  <a:srgbClr val="002060"/>
                </a:solidFill>
                <a:effectLst/>
                <a:uFillTx/>
                <a:latin typeface="Georgia"/>
              </a:rPr>
              <a:t>-развить познавательную активность в изучении истории русского народа;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</a:pPr>
            <a:r>
              <a:rPr b="0" lang="ru-RU" sz="1600" strike="noStrike" u="none">
                <a:solidFill>
                  <a:srgbClr val="002060"/>
                </a:solidFill>
                <a:effectLst/>
                <a:uFillTx/>
                <a:latin typeface="Georgia"/>
              </a:rPr>
              <a:t>-развить творческое воображение, стремление к самостоятельному творчеству, к изучению мира предметов и вещей;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</a:pPr>
            <a:r>
              <a:rPr b="0" lang="ru-RU" sz="1600" strike="noStrike" u="none">
                <a:solidFill>
                  <a:srgbClr val="002060"/>
                </a:solidFill>
                <a:effectLst/>
                <a:uFillTx/>
                <a:latin typeface="Georgia"/>
              </a:rPr>
              <a:t>- развитие мелкой моторики рук;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</a:pPr>
            <a:r>
              <a:rPr b="0" lang="ru-RU" sz="1600" strike="noStrike" u="none">
                <a:solidFill>
                  <a:srgbClr val="002060"/>
                </a:solidFill>
                <a:effectLst/>
                <a:uFillTx/>
                <a:latin typeface="Georgia"/>
              </a:rPr>
              <a:t>- расширить и активизировать словарный запас: «народная», «фартук», «кайма», «рукодельница», «безликая», «оберег», «лоскут», «тряпичная» и др.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</a:pPr>
            <a:r>
              <a:rPr b="0" lang="ru-RU" sz="1600" strike="noStrike" u="none">
                <a:solidFill>
                  <a:srgbClr val="002060"/>
                </a:solidFill>
                <a:effectLst/>
                <a:uFillTx/>
                <a:latin typeface="Georgia"/>
              </a:rPr>
              <a:t>Если в ходе реализации проекта дети приобретут знания о культуре и традициях русского народа, об истории русской народной тряпичной куклы, будут знать различные виды кукол, проявлять интерес к истории своего народа и отражать свои впечатления в продуктивной деятельности, то можно считать, что цель и задачи проекта будут выполнены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556" name="7-конечная звезда 15"/>
          <p:cNvSpPr/>
          <p:nvPr/>
        </p:nvSpPr>
        <p:spPr>
          <a:xfrm>
            <a:off x="735840" y="640800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557" name="7-конечная звезда 9"/>
          <p:cNvSpPr/>
          <p:nvPr/>
        </p:nvSpPr>
        <p:spPr>
          <a:xfrm>
            <a:off x="8677080" y="130644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558" name="7-конечная звезда 11"/>
          <p:cNvSpPr/>
          <p:nvPr/>
        </p:nvSpPr>
        <p:spPr>
          <a:xfrm>
            <a:off x="8677080" y="65304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5e4c4"/>
            </a:gs>
            <a:gs pos="88000">
              <a:srgbClr val="e8c160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Скругленный прямоугольник 2"/>
          <p:cNvSpPr/>
          <p:nvPr/>
        </p:nvSpPr>
        <p:spPr>
          <a:xfrm>
            <a:off x="539640" y="764640"/>
            <a:ext cx="7560360" cy="1439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5e4c4"/>
              </a:gs>
              <a:gs pos="88000">
                <a:srgbClr val="e8c160"/>
              </a:gs>
            </a:gsLst>
            <a:lin ang="5400000"/>
          </a:gradFill>
          <a:ln cap="rnd">
            <a:solidFill>
              <a:srgbClr val="e6b91e"/>
            </a:solidFill>
            <a:rou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2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</a:pPr>
            <a:endParaRPr b="0" lang="ru-RU" sz="2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</a:pPr>
            <a:endParaRPr b="0" lang="ru-RU" sz="2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</a:pPr>
            <a:endParaRPr b="0" lang="ru-RU" sz="2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</a:pP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</a:pP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</a:pP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</a:pP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</a:pP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</a:pP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</a:pP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</a:pP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</a:pP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8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Спасибо за внимание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</a:pP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</a:pP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</a:pP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</a:pP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Литература.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1. Агаева И.В. "Кукла­ закрутка"//«Народное творчество».–2004.№3.–28­30 с. 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2. Берстенева Е. Кукольный сундучок. Традиционная народная кукла своими руками.– Белый город.– 2010.–112 с.3. 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3.Дайн Г.Л., Дайн М.Б. Русская тряпичная кукла .– Культура и традиции.– 2007.– 120 с. 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4. Котова И.Н., Котова А.С. «Русские обряды и традиции. 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5. Народная кукла». – СПб.: Паритет, 2008. – 240 с. 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</a:pPr>
            <a:endParaRPr b="0" lang="ru-RU" sz="3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100000" sy="100000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6" name="Таблица 20"/>
          <p:cNvGraphicFramePr/>
          <p:nvPr/>
        </p:nvGraphicFramePr>
        <p:xfrm>
          <a:off x="288000" y="639000"/>
          <a:ext cx="8352360" cy="6096600"/>
        </p:xfrm>
        <a:graphic>
          <a:graphicData uri="http://schemas.openxmlformats.org/drawingml/2006/table">
            <a:tbl>
              <a:tblPr/>
              <a:tblGrid>
                <a:gridCol w="2205000"/>
                <a:gridCol w="6147360"/>
              </a:tblGrid>
              <a:tr h="183960">
                <a:tc>
                  <a:txBody>
                    <a:bodyPr anchor="ctr">
                      <a:noAutofit/>
                    </a:bodyPr>
                    <a:p>
                      <a:endParaRPr b="0" lang="ru-RU" sz="600" strike="noStrike" u="none">
                        <a:solidFill>
                          <a:srgbClr val="002060"/>
                        </a:solidFill>
                        <a:effectLst/>
                        <a:uFillTx/>
                        <a:latin typeface="Comic Sans MS"/>
                      </a:endParaRPr>
                    </a:p>
                  </a:txBody>
                  <a:tcPr anchor="ctr" marL="91440" marR="91440">
                    <a:lnL w="12240">
                      <a:solidFill>
                        <a:srgbClr val="e6b91e"/>
                      </a:solidFill>
                      <a:prstDash val="solid"/>
                    </a:lnL>
                    <a:lnR>
                      <a:noFill/>
                    </a:lnR>
                    <a:lnT w="12240">
                      <a:solidFill>
                        <a:srgbClr val="e6b91e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e6b91e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endParaRPr b="0" lang="ru-RU" sz="600" strike="noStrike" u="none">
                        <a:solidFill>
                          <a:srgbClr val="002060"/>
                        </a:solidFill>
                        <a:effectLst/>
                        <a:uFillTx/>
                        <a:latin typeface="Comic Sans MS"/>
                      </a:endParaRPr>
                    </a:p>
                  </a:txBody>
                  <a:tcPr anchor="ctr" marL="91440" marR="91440">
                    <a:lnL>
                      <a:noFill/>
                    </a:lnL>
                    <a:lnR w="12240">
                      <a:solidFill>
                        <a:srgbClr val="e6b91e"/>
                      </a:solidFill>
                      <a:prstDash val="solid"/>
                    </a:lnR>
                    <a:lnT w="12240">
                      <a:solidFill>
                        <a:srgbClr val="e6b91e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e6b91e"/>
                    </a:solidFill>
                  </a:tcPr>
                </a:tc>
              </a:tr>
              <a:tr h="5897880">
                <a:tc>
                  <a:txBody>
                    <a:bodyPr anchor="ctr">
                      <a:noAutofit/>
                    </a:bodyPr>
                    <a:p>
                      <a:pPr algn="just" defTabSz="457200">
                        <a:lnSpc>
                          <a:spcPct val="100000"/>
                        </a:lnSpc>
                      </a:pPr>
                      <a:r>
                        <a:rPr b="1" lang="ru-RU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Georgia"/>
                        </a:rPr>
                        <a:t>Задачи проекта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e6b91e"/>
                      </a:solidFill>
                      <a:prstDash val="solid"/>
                    </a:lnL>
                    <a:lnR>
                      <a:noFill/>
                    </a:lnR>
                    <a:lnT w="12240">
                      <a:solidFill>
                        <a:srgbClr val="e6b91e"/>
                      </a:solidFill>
                      <a:prstDash val="solid"/>
                    </a:lnT>
                    <a:lnB w="12240">
                      <a:solidFill>
                        <a:srgbClr val="e6b91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defTabSz="457200">
                        <a:lnSpc>
                          <a:spcPct val="100000"/>
                        </a:lnSpc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b="1" lang="ru-RU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Georgia"/>
                        </a:rPr>
                        <a:t>Обучающие: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Georgia"/>
                        </a:rPr>
                        <a:t>Обогащать знания дошкольников об истории возникновения кукол;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Georgia"/>
                        </a:rPr>
                        <a:t>Приобщать к истокам духовной культуры русского народа;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Georgia"/>
                        </a:rPr>
                        <a:t>Закрепить на примере изготовленных кукол понятия о семье, семейных ценностях, традициях и быте русского народа;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b="1" lang="ru-RU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Georgia"/>
                        </a:rPr>
                        <a:t>Развивающие: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Georgia"/>
                        </a:rPr>
                        <a:t>Развивать творческие и познавательные способности;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Georgia"/>
                        </a:rPr>
                        <a:t>Формировать знания о разнообразии и назначении традиционной русской куклы;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Georgia"/>
                        </a:rPr>
                        <a:t>Формировать умения детей изготавливать куклы своими руками и с помощью родителей и педагога;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b="1" lang="ru-RU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Georgia"/>
                        </a:rPr>
                        <a:t>Воспитательные: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Georgia"/>
                        </a:rPr>
                        <a:t>Воспитывать интерес к русской народной кукле и бережное отношение к культуре своего народа;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Georgia"/>
                        </a:rPr>
                        <a:t>Совершенствовать навыки самостоятельной и коллективной работы.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Georgia"/>
                        </a:rPr>
                        <a:t>Обогащать словарный запас дошкольников.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ctr" marL="91440" marR="91440">
                    <a:lnL>
                      <a:noFill/>
                    </a:lnL>
                    <a:lnR w="12240">
                      <a:solidFill>
                        <a:srgbClr val="e6b91e"/>
                      </a:solidFill>
                      <a:prstDash val="solid"/>
                    </a:lnR>
                    <a:lnT w="12240">
                      <a:solidFill>
                        <a:srgbClr val="e6b91e"/>
                      </a:solidFill>
                      <a:prstDash val="solid"/>
                    </a:lnT>
                    <a:lnB w="12240">
                      <a:solidFill>
                        <a:srgbClr val="e6b91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17" name="7-конечная звезда 8"/>
          <p:cNvSpPr/>
          <p:nvPr/>
        </p:nvSpPr>
        <p:spPr>
          <a:xfrm>
            <a:off x="7557840" y="7128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18" name="7-конечная звезда 9"/>
          <p:cNvSpPr/>
          <p:nvPr/>
        </p:nvSpPr>
        <p:spPr>
          <a:xfrm>
            <a:off x="8677080" y="130644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19" name="7-конечная звезда 10"/>
          <p:cNvSpPr/>
          <p:nvPr/>
        </p:nvSpPr>
        <p:spPr>
          <a:xfrm>
            <a:off x="8130600" y="9036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20" name="7-конечная звезда 11"/>
          <p:cNvSpPr/>
          <p:nvPr/>
        </p:nvSpPr>
        <p:spPr>
          <a:xfrm>
            <a:off x="8677080" y="65304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21" name="7-конечная звезда 12"/>
          <p:cNvSpPr/>
          <p:nvPr/>
        </p:nvSpPr>
        <p:spPr>
          <a:xfrm>
            <a:off x="8616600" y="9648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22" name="7-конечная звезда 13"/>
          <p:cNvSpPr/>
          <p:nvPr/>
        </p:nvSpPr>
        <p:spPr>
          <a:xfrm>
            <a:off x="1475640" y="634536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23" name="7-конечная звезда 15"/>
          <p:cNvSpPr/>
          <p:nvPr/>
        </p:nvSpPr>
        <p:spPr>
          <a:xfrm>
            <a:off x="827640" y="634536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24" name="7-конечная звезда 16"/>
          <p:cNvSpPr/>
          <p:nvPr/>
        </p:nvSpPr>
        <p:spPr>
          <a:xfrm>
            <a:off x="119880" y="571068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25" name="7-конечная звезда 17"/>
          <p:cNvSpPr/>
          <p:nvPr/>
        </p:nvSpPr>
        <p:spPr>
          <a:xfrm>
            <a:off x="147600" y="634536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26" name="7-конечная звезда 19"/>
          <p:cNvSpPr/>
          <p:nvPr/>
        </p:nvSpPr>
        <p:spPr>
          <a:xfrm>
            <a:off x="110160" y="514800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5e4c4"/>
            </a:gs>
            <a:gs pos="88000">
              <a:srgbClr val="e8c160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7-конечная звезда 8"/>
          <p:cNvSpPr/>
          <p:nvPr/>
        </p:nvSpPr>
        <p:spPr>
          <a:xfrm>
            <a:off x="7381800" y="9648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28" name="7-конечная звезда 9"/>
          <p:cNvSpPr/>
          <p:nvPr/>
        </p:nvSpPr>
        <p:spPr>
          <a:xfrm>
            <a:off x="8677080" y="130644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29" name="7-конечная звезда 10"/>
          <p:cNvSpPr/>
          <p:nvPr/>
        </p:nvSpPr>
        <p:spPr>
          <a:xfrm>
            <a:off x="7931880" y="6804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30" name="7-конечная звезда 11"/>
          <p:cNvSpPr/>
          <p:nvPr/>
        </p:nvSpPr>
        <p:spPr>
          <a:xfrm>
            <a:off x="8677080" y="65304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31" name="7-конечная звезда 12"/>
          <p:cNvSpPr/>
          <p:nvPr/>
        </p:nvSpPr>
        <p:spPr>
          <a:xfrm>
            <a:off x="8616600" y="9648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32" name="7-конечная звезда 13"/>
          <p:cNvSpPr/>
          <p:nvPr/>
        </p:nvSpPr>
        <p:spPr>
          <a:xfrm>
            <a:off x="1363320" y="640368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33" name="7-конечная звезда 15"/>
          <p:cNvSpPr/>
          <p:nvPr/>
        </p:nvSpPr>
        <p:spPr>
          <a:xfrm>
            <a:off x="755640" y="639036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34" name="7-конечная звезда 16"/>
          <p:cNvSpPr/>
          <p:nvPr/>
        </p:nvSpPr>
        <p:spPr>
          <a:xfrm>
            <a:off x="119880" y="582228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35" name="7-конечная звезда 17"/>
          <p:cNvSpPr/>
          <p:nvPr/>
        </p:nvSpPr>
        <p:spPr>
          <a:xfrm>
            <a:off x="147600" y="634536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36" name="7-конечная звезда 19"/>
          <p:cNvSpPr/>
          <p:nvPr/>
        </p:nvSpPr>
        <p:spPr>
          <a:xfrm>
            <a:off x="87480" y="504936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37" name="Скругленный прямоугольник 21"/>
          <p:cNvSpPr/>
          <p:nvPr/>
        </p:nvSpPr>
        <p:spPr>
          <a:xfrm>
            <a:off x="528120" y="653040"/>
            <a:ext cx="8098200" cy="54075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5e4c4"/>
              </a:gs>
              <a:gs pos="88000">
                <a:srgbClr val="e8c160"/>
              </a:gs>
            </a:gsLst>
            <a:lin ang="5400000"/>
          </a:gradFill>
          <a:ln cap="rnd">
            <a:solidFill>
              <a:srgbClr val="e6b91e"/>
            </a:solidFill>
            <a:rou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2800" strike="noStrike" u="none">
                <a:solidFill>
                  <a:srgbClr val="002060"/>
                </a:solidFill>
                <a:effectLst/>
                <a:uFillTx/>
                <a:latin typeface="Georgia"/>
              </a:rPr>
              <a:t>Практическая значимость проекта.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endParaRPr b="0" lang="ru-RU" sz="2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2400" strike="noStrike" u="none">
                <a:solidFill>
                  <a:srgbClr val="002060"/>
                </a:solidFill>
                <a:effectLst/>
                <a:uFillTx/>
                <a:latin typeface="Georgia"/>
              </a:rPr>
              <a:t>Настоящее и будущее нашего общества и государства определяются духовно-нравственным здоровьем народа, бережным сохранением и развитием его культурного наследия, исторических и культурных традиций, норм общественной жизни, сохранение национального достояния всех народов России.  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2400" strike="noStrike" u="none">
                <a:solidFill>
                  <a:srgbClr val="002060"/>
                </a:solidFill>
                <a:effectLst/>
                <a:uFillTx/>
                <a:latin typeface="Georgia"/>
              </a:rPr>
              <a:t>Практическая значимость проекта, заключается прежде всего в воспитании любви к народной культуре и выработки потребности бережного отношения к культуре своего народа.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338" name="Picture 2" descr="http://img1.liveinternet.ru/images/attach/c/10/109/122/109122687_large_page018.png"/>
          <p:cNvPicPr/>
          <p:nvPr/>
        </p:nvPicPr>
        <p:blipFill>
          <a:blip r:embed="rId1"/>
          <a:stretch/>
        </p:blipFill>
        <p:spPr>
          <a:xfrm>
            <a:off x="7624440" y="5607360"/>
            <a:ext cx="1423080" cy="11635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100000" sy="100000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7-конечная звезда 8"/>
          <p:cNvSpPr/>
          <p:nvPr/>
        </p:nvSpPr>
        <p:spPr>
          <a:xfrm>
            <a:off x="7381800" y="9648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40" name="7-конечная звезда 9"/>
          <p:cNvSpPr/>
          <p:nvPr/>
        </p:nvSpPr>
        <p:spPr>
          <a:xfrm>
            <a:off x="8677080" y="130644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41" name="7-конечная звезда 10"/>
          <p:cNvSpPr/>
          <p:nvPr/>
        </p:nvSpPr>
        <p:spPr>
          <a:xfrm>
            <a:off x="7931880" y="6804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42" name="7-конечная звезда 11"/>
          <p:cNvSpPr/>
          <p:nvPr/>
        </p:nvSpPr>
        <p:spPr>
          <a:xfrm>
            <a:off x="8677080" y="65304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43" name="7-конечная звезда 12"/>
          <p:cNvSpPr/>
          <p:nvPr/>
        </p:nvSpPr>
        <p:spPr>
          <a:xfrm>
            <a:off x="8616600" y="9648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44" name="7-конечная звезда 13"/>
          <p:cNvSpPr/>
          <p:nvPr/>
        </p:nvSpPr>
        <p:spPr>
          <a:xfrm>
            <a:off x="1475640" y="634536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45" name="7-конечная звезда 15"/>
          <p:cNvSpPr/>
          <p:nvPr/>
        </p:nvSpPr>
        <p:spPr>
          <a:xfrm>
            <a:off x="827640" y="634536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46" name="7-конечная звезда 16"/>
          <p:cNvSpPr/>
          <p:nvPr/>
        </p:nvSpPr>
        <p:spPr>
          <a:xfrm>
            <a:off x="112680" y="576936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47" name="7-конечная звезда 17"/>
          <p:cNvSpPr/>
          <p:nvPr/>
        </p:nvSpPr>
        <p:spPr>
          <a:xfrm>
            <a:off x="147600" y="634536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48" name="Скругленный прямоугольник 21"/>
          <p:cNvSpPr/>
          <p:nvPr/>
        </p:nvSpPr>
        <p:spPr>
          <a:xfrm>
            <a:off x="551160" y="1429200"/>
            <a:ext cx="7941600" cy="4915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5e4c4"/>
              </a:gs>
              <a:gs pos="88000">
                <a:srgbClr val="e8c160"/>
              </a:gs>
            </a:gsLst>
            <a:lin ang="5400000"/>
          </a:gradFill>
          <a:ln cap="rnd">
            <a:solidFill>
              <a:srgbClr val="e6b91e"/>
            </a:solidFill>
            <a:rou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 </a:t>
            </a: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Современное общество насыщенно яркими, интересными, и даже, на мой взгляд, ненужными, с точки зрения воспитания и развития детей, игрушками. Время летит, люди меняются, дети становятся другими, но природа детства остаётся прежней. 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Игрушка является носителем народной культуры и родовой информации. Одной из наиболее любимых игрушек детей всегда была кукла. Именно кукле приписывают главную роль посредника, между миром детей и миром взрослых. Через кукольный мир дети входят во взрослую жизнь. 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49" name="Скругленный прямоугольник 14"/>
          <p:cNvSpPr/>
          <p:nvPr/>
        </p:nvSpPr>
        <p:spPr>
          <a:xfrm>
            <a:off x="490320" y="456480"/>
            <a:ext cx="6457320" cy="584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5e4c4"/>
              </a:gs>
              <a:gs pos="88000">
                <a:srgbClr val="e8c160"/>
              </a:gs>
            </a:gsLst>
            <a:lin ang="5400000"/>
          </a:gradFill>
          <a:ln cap="rnd">
            <a:solidFill>
              <a:srgbClr val="e6b91e"/>
            </a:solidFill>
            <a:rou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28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Актуальность проекта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50" name="7-конечная звезда 18"/>
          <p:cNvSpPr/>
          <p:nvPr/>
        </p:nvSpPr>
        <p:spPr>
          <a:xfrm>
            <a:off x="118800" y="519336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5e4c4"/>
            </a:gs>
            <a:gs pos="88000">
              <a:srgbClr val="e8c160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7-конечная звезда 8"/>
          <p:cNvSpPr/>
          <p:nvPr/>
        </p:nvSpPr>
        <p:spPr>
          <a:xfrm>
            <a:off x="7381800" y="9648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52" name="7-конечная звезда 9"/>
          <p:cNvSpPr/>
          <p:nvPr/>
        </p:nvSpPr>
        <p:spPr>
          <a:xfrm>
            <a:off x="8677080" y="130644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53" name="7-конечная звезда 10"/>
          <p:cNvSpPr/>
          <p:nvPr/>
        </p:nvSpPr>
        <p:spPr>
          <a:xfrm>
            <a:off x="7931880" y="6804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54" name="7-конечная звезда 11"/>
          <p:cNvSpPr/>
          <p:nvPr/>
        </p:nvSpPr>
        <p:spPr>
          <a:xfrm>
            <a:off x="8677080" y="65304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55" name="7-конечная звезда 12"/>
          <p:cNvSpPr/>
          <p:nvPr/>
        </p:nvSpPr>
        <p:spPr>
          <a:xfrm>
            <a:off x="8616600" y="9648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56" name="7-конечная звезда 13"/>
          <p:cNvSpPr/>
          <p:nvPr/>
        </p:nvSpPr>
        <p:spPr>
          <a:xfrm>
            <a:off x="1475640" y="634536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57" name="7-конечная звезда 15"/>
          <p:cNvSpPr/>
          <p:nvPr/>
        </p:nvSpPr>
        <p:spPr>
          <a:xfrm>
            <a:off x="827640" y="634536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58" name="7-конечная звезда 16"/>
          <p:cNvSpPr/>
          <p:nvPr/>
        </p:nvSpPr>
        <p:spPr>
          <a:xfrm>
            <a:off x="119880" y="560736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59" name="7-конечная звезда 17"/>
          <p:cNvSpPr/>
          <p:nvPr/>
        </p:nvSpPr>
        <p:spPr>
          <a:xfrm>
            <a:off x="147600" y="634536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60" name="7-конечная звезда 19"/>
          <p:cNvSpPr/>
          <p:nvPr/>
        </p:nvSpPr>
        <p:spPr>
          <a:xfrm>
            <a:off x="111960" y="486900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61" name="Скругленный прямоугольник 21"/>
          <p:cNvSpPr/>
          <p:nvPr/>
        </p:nvSpPr>
        <p:spPr>
          <a:xfrm>
            <a:off x="591120" y="1959840"/>
            <a:ext cx="8085960" cy="42325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5e4c4"/>
              </a:gs>
              <a:gs pos="88000">
                <a:srgbClr val="e8c160"/>
              </a:gs>
            </a:gsLst>
            <a:lin ang="5400000"/>
          </a:gradFill>
          <a:ln cap="rnd">
            <a:solidFill>
              <a:srgbClr val="e6b91e"/>
            </a:solidFill>
            <a:rou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2400" spc="-14" strike="noStrike" u="none">
                <a:solidFill>
                  <a:srgbClr val="002060"/>
                </a:solidFill>
                <a:effectLst/>
                <a:uFillTx/>
                <a:latin typeface="Georgia"/>
                <a:ea typeface="Times New Roman"/>
              </a:rPr>
              <a:t>Одной </a:t>
            </a:r>
            <a:r>
              <a:rPr b="0" lang="ru-RU" sz="2400" spc="-11" strike="noStrike" u="none">
                <a:solidFill>
                  <a:srgbClr val="002060"/>
                </a:solidFill>
                <a:effectLst/>
                <a:uFillTx/>
                <a:latin typeface="Georgia"/>
                <a:ea typeface="Times New Roman"/>
              </a:rPr>
              <a:t>из приоритетных </a:t>
            </a:r>
            <a:r>
              <a:rPr b="0" lang="ru-RU" sz="2400" spc="-20" strike="noStrike" u="none">
                <a:solidFill>
                  <a:srgbClr val="002060"/>
                </a:solidFill>
                <a:effectLst/>
                <a:uFillTx/>
                <a:latin typeface="Georgia"/>
                <a:ea typeface="Times New Roman"/>
              </a:rPr>
              <a:t>задач </a:t>
            </a:r>
            <a:r>
              <a:rPr b="0" lang="ru-RU" sz="2400" spc="-11" strike="noStrike" u="none">
                <a:solidFill>
                  <a:srgbClr val="002060"/>
                </a:solidFill>
                <a:effectLst/>
                <a:uFillTx/>
                <a:latin typeface="Georgia"/>
                <a:ea typeface="Times New Roman"/>
              </a:rPr>
              <a:t>ФГОС </a:t>
            </a:r>
            <a:r>
              <a:rPr b="0" lang="ru-RU" sz="2400" spc="-14" strike="noStrike" u="none">
                <a:solidFill>
                  <a:srgbClr val="002060"/>
                </a:solidFill>
                <a:effectLst/>
                <a:uFillTx/>
                <a:latin typeface="Georgia"/>
                <a:ea typeface="Times New Roman"/>
              </a:rPr>
              <a:t>дошкольного </a:t>
            </a:r>
            <a:r>
              <a:rPr b="0" lang="ru-RU" sz="2400" spc="-6" strike="noStrike" u="none">
                <a:solidFill>
                  <a:srgbClr val="002060"/>
                </a:solidFill>
                <a:effectLst/>
                <a:uFillTx/>
                <a:latin typeface="Georgia"/>
                <a:ea typeface="Times New Roman"/>
              </a:rPr>
              <a:t>образования является</a:t>
            </a:r>
            <a:r>
              <a:rPr b="0" lang="ru-RU" sz="2400" spc="-20" strike="noStrike" u="none">
                <a:solidFill>
                  <a:srgbClr val="002060"/>
                </a:solidFill>
                <a:effectLst/>
                <a:uFillTx/>
                <a:latin typeface="Georgia"/>
                <a:ea typeface="Times New Roman"/>
              </a:rPr>
              <a:t> объединение </a:t>
            </a:r>
            <a:r>
              <a:rPr b="0" lang="ru-RU" sz="2400" spc="-11" strike="noStrike" u="none">
                <a:solidFill>
                  <a:srgbClr val="002060"/>
                </a:solidFill>
                <a:effectLst/>
                <a:uFillTx/>
                <a:latin typeface="Georgia"/>
                <a:ea typeface="Times New Roman"/>
              </a:rPr>
              <a:t>обучения </a:t>
            </a:r>
            <a:r>
              <a:rPr b="0" lang="ru-RU" sz="2400" strike="noStrike" u="none">
                <a:solidFill>
                  <a:srgbClr val="002060"/>
                </a:solidFill>
                <a:effectLst/>
                <a:uFillTx/>
                <a:latin typeface="Georgia"/>
                <a:ea typeface="Times New Roman"/>
              </a:rPr>
              <a:t>и </a:t>
            </a:r>
            <a:r>
              <a:rPr b="0" lang="ru-RU" sz="2400" spc="-11" strike="noStrike" u="none">
                <a:solidFill>
                  <a:srgbClr val="002060"/>
                </a:solidFill>
                <a:effectLst/>
                <a:uFillTx/>
                <a:latin typeface="Georgia"/>
                <a:ea typeface="Times New Roman"/>
              </a:rPr>
              <a:t>воспитания </a:t>
            </a:r>
            <a:r>
              <a:rPr b="0" lang="ru-RU" sz="2400" strike="noStrike" u="none">
                <a:solidFill>
                  <a:srgbClr val="002060"/>
                </a:solidFill>
                <a:effectLst/>
                <a:uFillTx/>
                <a:latin typeface="Georgia"/>
                <a:ea typeface="Times New Roman"/>
              </a:rPr>
              <a:t>в целостный</a:t>
            </a:r>
            <a:r>
              <a:rPr b="0" lang="ru-RU" sz="2400" spc="-11" strike="noStrike" u="none">
                <a:solidFill>
                  <a:srgbClr val="002060"/>
                </a:solidFill>
                <a:effectLst/>
                <a:uFillTx/>
                <a:latin typeface="Georgia"/>
                <a:ea typeface="Times New Roman"/>
              </a:rPr>
              <a:t> </a:t>
            </a:r>
            <a:r>
              <a:rPr b="0" lang="ru-RU" sz="2400" spc="-20" strike="noStrike" u="none">
                <a:solidFill>
                  <a:srgbClr val="002060"/>
                </a:solidFill>
                <a:effectLst/>
                <a:uFillTx/>
                <a:latin typeface="Georgia"/>
                <a:ea typeface="Times New Roman"/>
              </a:rPr>
              <a:t>образовательный </a:t>
            </a:r>
            <a:r>
              <a:rPr b="0" lang="ru-RU" sz="2400" spc="-6" strike="noStrike" u="none">
                <a:solidFill>
                  <a:srgbClr val="002060"/>
                </a:solidFill>
                <a:effectLst/>
                <a:uFillTx/>
                <a:latin typeface="Georgia"/>
                <a:ea typeface="Times New Roman"/>
              </a:rPr>
              <a:t>процесс на </a:t>
            </a:r>
            <a:r>
              <a:rPr b="0" lang="ru-RU" sz="2400" spc="-11" strike="noStrike" u="none">
                <a:solidFill>
                  <a:srgbClr val="002060"/>
                </a:solidFill>
                <a:effectLst/>
                <a:uFillTx/>
                <a:latin typeface="Georgia"/>
                <a:ea typeface="Times New Roman"/>
              </a:rPr>
              <a:t>основе духовно-нравственных </a:t>
            </a:r>
            <a:r>
              <a:rPr b="0" lang="ru-RU" sz="2400" strike="noStrike" u="none">
                <a:solidFill>
                  <a:srgbClr val="002060"/>
                </a:solidFill>
                <a:effectLst/>
                <a:uFillTx/>
                <a:latin typeface="Georgia"/>
                <a:ea typeface="Times New Roman"/>
              </a:rPr>
              <a:t>и </a:t>
            </a:r>
            <a:r>
              <a:rPr b="0" lang="ru-RU" sz="2400" spc="-14" strike="noStrike" u="none">
                <a:solidFill>
                  <a:srgbClr val="002060"/>
                </a:solidFill>
                <a:effectLst/>
                <a:uFillTx/>
                <a:latin typeface="Georgia"/>
                <a:ea typeface="Times New Roman"/>
              </a:rPr>
              <a:t>социокультурных</a:t>
            </a:r>
            <a:r>
              <a:rPr b="0" lang="ru-RU" sz="2400" spc="524" strike="noStrike" u="none">
                <a:solidFill>
                  <a:srgbClr val="002060"/>
                </a:solidFill>
                <a:effectLst/>
                <a:uFillTx/>
                <a:latin typeface="Georgia"/>
                <a:ea typeface="Times New Roman"/>
              </a:rPr>
              <a:t> </a:t>
            </a:r>
            <a:r>
              <a:rPr b="0" lang="ru-RU" sz="2400" spc="-6" strike="noStrike" u="none">
                <a:solidFill>
                  <a:srgbClr val="002060"/>
                </a:solidFill>
                <a:effectLst/>
                <a:uFillTx/>
                <a:latin typeface="Georgia"/>
                <a:ea typeface="Times New Roman"/>
              </a:rPr>
              <a:t>ценностей, принятых</a:t>
            </a:r>
            <a:r>
              <a:rPr b="0" lang="ru-RU" sz="2400" strike="noStrike" u="none">
                <a:solidFill>
                  <a:srgbClr val="002060"/>
                </a:solidFill>
                <a:effectLst/>
                <a:uFillTx/>
                <a:latin typeface="Georgia"/>
                <a:ea typeface="Times New Roman"/>
              </a:rPr>
              <a:t> в </a:t>
            </a:r>
            <a:r>
              <a:rPr b="0" lang="ru-RU" sz="2400" spc="-11" strike="noStrike" u="none">
                <a:solidFill>
                  <a:srgbClr val="002060"/>
                </a:solidFill>
                <a:effectLst/>
                <a:uFillTx/>
                <a:latin typeface="Georgia"/>
                <a:ea typeface="Times New Roman"/>
              </a:rPr>
              <a:t>обществе </a:t>
            </a:r>
            <a:r>
              <a:rPr b="0" lang="ru-RU" sz="2400" spc="-6" strike="noStrike" u="none">
                <a:solidFill>
                  <a:srgbClr val="002060"/>
                </a:solidFill>
                <a:effectLst/>
                <a:uFillTx/>
                <a:latin typeface="Georgia"/>
                <a:ea typeface="Times New Roman"/>
              </a:rPr>
              <a:t>правил </a:t>
            </a:r>
            <a:r>
              <a:rPr b="0" lang="ru-RU" sz="2400" strike="noStrike" u="none">
                <a:solidFill>
                  <a:srgbClr val="002060"/>
                </a:solidFill>
                <a:effectLst/>
                <a:uFillTx/>
                <a:latin typeface="Georgia"/>
                <a:ea typeface="Times New Roman"/>
              </a:rPr>
              <a:t>и </a:t>
            </a:r>
            <a:r>
              <a:rPr b="0" lang="ru-RU" sz="2400" spc="-6" strike="noStrike" u="none">
                <a:solidFill>
                  <a:srgbClr val="002060"/>
                </a:solidFill>
                <a:effectLst/>
                <a:uFillTx/>
                <a:latin typeface="Georgia"/>
                <a:ea typeface="Times New Roman"/>
              </a:rPr>
              <a:t>норм </a:t>
            </a:r>
            <a:r>
              <a:rPr b="0" lang="ru-RU" sz="2400" spc="-11" strike="noStrike" u="none">
                <a:solidFill>
                  <a:srgbClr val="002060"/>
                </a:solidFill>
                <a:effectLst/>
                <a:uFillTx/>
                <a:latin typeface="Georgia"/>
                <a:ea typeface="Times New Roman"/>
              </a:rPr>
              <a:t>поведения </a:t>
            </a:r>
            <a:r>
              <a:rPr b="0" lang="ru-RU" sz="2400" strike="noStrike" u="none">
                <a:solidFill>
                  <a:srgbClr val="002060"/>
                </a:solidFill>
                <a:effectLst/>
                <a:uFillTx/>
                <a:latin typeface="Georgia"/>
                <a:ea typeface="Times New Roman"/>
              </a:rPr>
              <a:t>в интересах</a:t>
            </a:r>
            <a:r>
              <a:rPr b="0" lang="ru-RU" sz="2400" spc="-6" strike="noStrike" u="none">
                <a:solidFill>
                  <a:srgbClr val="002060"/>
                </a:solidFill>
                <a:effectLst/>
                <a:uFillTx/>
                <a:latin typeface="Georgia"/>
                <a:ea typeface="Times New Roman"/>
              </a:rPr>
              <a:t> человека, </a:t>
            </a:r>
            <a:r>
              <a:rPr b="0" lang="ru-RU" sz="2400" strike="noStrike" u="none">
                <a:solidFill>
                  <a:srgbClr val="002060"/>
                </a:solidFill>
                <a:effectLst/>
                <a:uFillTx/>
                <a:latin typeface="Georgia"/>
                <a:ea typeface="Times New Roman"/>
              </a:rPr>
              <a:t>семьи,</a:t>
            </a:r>
            <a:r>
              <a:rPr b="0" lang="ru-RU" sz="2400" spc="-111" strike="noStrike" u="none">
                <a:solidFill>
                  <a:srgbClr val="002060"/>
                </a:solidFill>
                <a:effectLst/>
                <a:uFillTx/>
                <a:latin typeface="Georgia"/>
                <a:ea typeface="Times New Roman"/>
              </a:rPr>
              <a:t> </a:t>
            </a:r>
            <a:r>
              <a:rPr b="0" lang="ru-RU" sz="2400" spc="-6" strike="noStrike" u="none">
                <a:solidFill>
                  <a:srgbClr val="002060"/>
                </a:solidFill>
                <a:effectLst/>
                <a:uFillTx/>
                <a:latin typeface="Georgia"/>
                <a:ea typeface="Times New Roman"/>
              </a:rPr>
              <a:t>общества. 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2400" spc="-6" strike="noStrike" u="none">
                <a:solidFill>
                  <a:srgbClr val="002060"/>
                </a:solidFill>
                <a:effectLst/>
                <a:uFillTx/>
                <a:latin typeface="Georgia"/>
                <a:ea typeface="Times New Roman"/>
              </a:rPr>
              <a:t>Новизна проекта заключается в формировании духовно-нравственной культуры детей дошкольного возраста на примере народной текстильной куклы.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62" name="Скругленный прямоугольник 20"/>
          <p:cNvSpPr/>
          <p:nvPr/>
        </p:nvSpPr>
        <p:spPr>
          <a:xfrm>
            <a:off x="336960" y="608760"/>
            <a:ext cx="5386680" cy="584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5e4c4"/>
              </a:gs>
              <a:gs pos="88000">
                <a:srgbClr val="e8c160"/>
              </a:gs>
            </a:gsLst>
            <a:lin ang="5400000"/>
          </a:gradFill>
          <a:ln cap="rnd">
            <a:solidFill>
              <a:srgbClr val="e6b91e"/>
            </a:solidFill>
            <a:rou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28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Новизна проекта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5e4c4"/>
            </a:gs>
            <a:gs pos="88000">
              <a:srgbClr val="e8c160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7-конечная звезда 8"/>
          <p:cNvSpPr/>
          <p:nvPr/>
        </p:nvSpPr>
        <p:spPr>
          <a:xfrm>
            <a:off x="7381800" y="9648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64" name="7-конечная звезда 9"/>
          <p:cNvSpPr/>
          <p:nvPr/>
        </p:nvSpPr>
        <p:spPr>
          <a:xfrm>
            <a:off x="8677080" y="130644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65" name="7-конечная звезда 10"/>
          <p:cNvSpPr/>
          <p:nvPr/>
        </p:nvSpPr>
        <p:spPr>
          <a:xfrm>
            <a:off x="7931880" y="6804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66" name="7-конечная звезда 11"/>
          <p:cNvSpPr/>
          <p:nvPr/>
        </p:nvSpPr>
        <p:spPr>
          <a:xfrm>
            <a:off x="8677080" y="65304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67" name="7-конечная звезда 12"/>
          <p:cNvSpPr/>
          <p:nvPr/>
        </p:nvSpPr>
        <p:spPr>
          <a:xfrm>
            <a:off x="8616600" y="9648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68" name="7-конечная звезда 13"/>
          <p:cNvSpPr/>
          <p:nvPr/>
        </p:nvSpPr>
        <p:spPr>
          <a:xfrm>
            <a:off x="1475640" y="634536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69" name="7-конечная звезда 15"/>
          <p:cNvSpPr/>
          <p:nvPr/>
        </p:nvSpPr>
        <p:spPr>
          <a:xfrm>
            <a:off x="827640" y="634536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70" name="7-конечная звезда 16"/>
          <p:cNvSpPr/>
          <p:nvPr/>
        </p:nvSpPr>
        <p:spPr>
          <a:xfrm>
            <a:off x="119880" y="560736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71" name="7-конечная звезда 17"/>
          <p:cNvSpPr/>
          <p:nvPr/>
        </p:nvSpPr>
        <p:spPr>
          <a:xfrm>
            <a:off x="147600" y="634536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72" name="7-конечная звезда 19"/>
          <p:cNvSpPr/>
          <p:nvPr/>
        </p:nvSpPr>
        <p:spPr>
          <a:xfrm>
            <a:off x="119880" y="504936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73" name="Скругленный прямоугольник 20"/>
          <p:cNvSpPr/>
          <p:nvPr/>
        </p:nvSpPr>
        <p:spPr>
          <a:xfrm>
            <a:off x="1012680" y="248040"/>
            <a:ext cx="6918480" cy="764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5e4c4"/>
              </a:gs>
              <a:gs pos="88000">
                <a:srgbClr val="e8c160"/>
              </a:gs>
            </a:gsLst>
            <a:lin ang="5400000"/>
          </a:gradFill>
          <a:ln cap="rnd">
            <a:solidFill>
              <a:srgbClr val="e6b91e"/>
            </a:solidFill>
            <a:rou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ru-RU" sz="2400" strike="noStrike" u="none">
                <a:solidFill>
                  <a:srgbClr val="c00000"/>
                </a:solidFill>
                <a:effectLst/>
                <a:uFillTx/>
                <a:latin typeface="Georgia"/>
              </a:rPr>
              <a:t>    </a:t>
            </a:r>
            <a:r>
              <a:rPr b="1" lang="ru-RU" sz="28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Ожидаемые результаты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74" name="Прямоугольник 2"/>
          <p:cNvSpPr/>
          <p:nvPr/>
        </p:nvSpPr>
        <p:spPr>
          <a:xfrm>
            <a:off x="518400" y="1582200"/>
            <a:ext cx="8301960" cy="378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Формирование знаний об истории русской народной тряпичной куклы, материалах, инструментах, необходимых для  изготовления  разнообразных кукол;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развитие познавательного интереса к истории, национальным традициям;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совершенствование исследовательской деятельности детей дошкольного возраста;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активное вовлечение родителей в познавательно – творческую деятельность, в образовательный процесс ДОУ.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5e4c4"/>
            </a:gs>
            <a:gs pos="88000">
              <a:srgbClr val="e8c160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7-конечная звезда 6"/>
          <p:cNvSpPr/>
          <p:nvPr/>
        </p:nvSpPr>
        <p:spPr>
          <a:xfrm>
            <a:off x="6793560" y="9648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76" name="7-конечная звезда 8"/>
          <p:cNvSpPr/>
          <p:nvPr/>
        </p:nvSpPr>
        <p:spPr>
          <a:xfrm>
            <a:off x="7381800" y="9648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77" name="7-конечная звезда 9"/>
          <p:cNvSpPr/>
          <p:nvPr/>
        </p:nvSpPr>
        <p:spPr>
          <a:xfrm>
            <a:off x="8677080" y="112644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78" name="7-конечная звезда 10"/>
          <p:cNvSpPr/>
          <p:nvPr/>
        </p:nvSpPr>
        <p:spPr>
          <a:xfrm>
            <a:off x="7931880" y="6804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79" name="7-конечная звезда 11"/>
          <p:cNvSpPr/>
          <p:nvPr/>
        </p:nvSpPr>
        <p:spPr>
          <a:xfrm>
            <a:off x="8677080" y="65304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80" name="7-конечная звезда 12"/>
          <p:cNvSpPr/>
          <p:nvPr/>
        </p:nvSpPr>
        <p:spPr>
          <a:xfrm>
            <a:off x="8616600" y="9648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81" name="7-конечная звезда 13"/>
          <p:cNvSpPr/>
          <p:nvPr/>
        </p:nvSpPr>
        <p:spPr>
          <a:xfrm>
            <a:off x="1475640" y="634536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82" name="7-конечная звезда 15"/>
          <p:cNvSpPr/>
          <p:nvPr/>
        </p:nvSpPr>
        <p:spPr>
          <a:xfrm>
            <a:off x="827640" y="634536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83" name="7-конечная звезда 16"/>
          <p:cNvSpPr/>
          <p:nvPr/>
        </p:nvSpPr>
        <p:spPr>
          <a:xfrm>
            <a:off x="155160" y="579996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84" name="7-конечная звезда 17"/>
          <p:cNvSpPr/>
          <p:nvPr/>
        </p:nvSpPr>
        <p:spPr>
          <a:xfrm>
            <a:off x="147600" y="634536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85" name="7-конечная звезда 18"/>
          <p:cNvSpPr/>
          <p:nvPr/>
        </p:nvSpPr>
        <p:spPr>
          <a:xfrm>
            <a:off x="2195640" y="634536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86" name="7-конечная звезда 19"/>
          <p:cNvSpPr/>
          <p:nvPr/>
        </p:nvSpPr>
        <p:spPr>
          <a:xfrm>
            <a:off x="111960" y="522936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87" name="Скругленный прямоугольник 20"/>
          <p:cNvSpPr/>
          <p:nvPr/>
        </p:nvSpPr>
        <p:spPr>
          <a:xfrm>
            <a:off x="1012680" y="199080"/>
            <a:ext cx="6739200" cy="633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5e4c4"/>
              </a:gs>
              <a:gs pos="88000">
                <a:srgbClr val="e8c160"/>
              </a:gs>
            </a:gsLst>
            <a:lin ang="5400000"/>
          </a:gradFill>
          <a:ln cap="rnd">
            <a:solidFill>
              <a:srgbClr val="e6b91e"/>
            </a:solidFill>
            <a:rou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ru-RU" sz="2800" strike="noStrike" u="none">
                <a:solidFill>
                  <a:srgbClr val="c00000"/>
                </a:solidFill>
                <a:effectLst/>
                <a:uFillTx/>
                <a:latin typeface="Times New Roman"/>
              </a:rPr>
              <a:t> </a:t>
            </a:r>
            <a:r>
              <a:rPr b="1" lang="ru-RU" sz="28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Этапы реализации проекта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88" name="Скругленный прямоугольник 22"/>
          <p:cNvSpPr/>
          <p:nvPr/>
        </p:nvSpPr>
        <p:spPr>
          <a:xfrm>
            <a:off x="475200" y="1126440"/>
            <a:ext cx="8283240" cy="47865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5e4c4"/>
              </a:gs>
              <a:gs pos="88000">
                <a:srgbClr val="e8c160"/>
              </a:gs>
            </a:gsLst>
            <a:lin ang="5400000"/>
          </a:gradFill>
          <a:ln cap="rnd">
            <a:solidFill>
              <a:srgbClr val="e6b91e"/>
            </a:solidFill>
            <a:rou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 defTabSz="914400">
              <a:lnSpc>
                <a:spcPct val="100000"/>
              </a:lnSpc>
            </a:pPr>
            <a:r>
              <a:rPr b="1" lang="ru-RU" sz="24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1 этап -  подготовительный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</a:pP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1.Подбор наглядно-дидактических пособий, демонстрационного материала, фото иллюстраций о куклах, чтение стихов и сказок о куклах.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2.Разработка конспектов, составление перспективного плана, создание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развивающей среды по данному проекту, цикла бесед «Народная игрушка».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3. Привлечение родителей к реализации проекта.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5e4c4"/>
            </a:gs>
            <a:gs pos="88000">
              <a:srgbClr val="e8c160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7-конечная звезда 6"/>
          <p:cNvSpPr/>
          <p:nvPr/>
        </p:nvSpPr>
        <p:spPr>
          <a:xfrm>
            <a:off x="6793560" y="9648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90" name="7-конечная звезда 8"/>
          <p:cNvSpPr/>
          <p:nvPr/>
        </p:nvSpPr>
        <p:spPr>
          <a:xfrm>
            <a:off x="7381800" y="9648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91" name="7-конечная звезда 9"/>
          <p:cNvSpPr/>
          <p:nvPr/>
        </p:nvSpPr>
        <p:spPr>
          <a:xfrm>
            <a:off x="8677080" y="112644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92" name="7-конечная звезда 10"/>
          <p:cNvSpPr/>
          <p:nvPr/>
        </p:nvSpPr>
        <p:spPr>
          <a:xfrm>
            <a:off x="7931880" y="6804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93" name="7-конечная звезда 11"/>
          <p:cNvSpPr/>
          <p:nvPr/>
        </p:nvSpPr>
        <p:spPr>
          <a:xfrm>
            <a:off x="8677080" y="65304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94" name="7-конечная звезда 12"/>
          <p:cNvSpPr/>
          <p:nvPr/>
        </p:nvSpPr>
        <p:spPr>
          <a:xfrm>
            <a:off x="8616600" y="9648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95" name="7-конечная звезда 13"/>
          <p:cNvSpPr/>
          <p:nvPr/>
        </p:nvSpPr>
        <p:spPr>
          <a:xfrm>
            <a:off x="1475640" y="634536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96" name="7-конечная звезда 15"/>
          <p:cNvSpPr/>
          <p:nvPr/>
        </p:nvSpPr>
        <p:spPr>
          <a:xfrm>
            <a:off x="827640" y="634536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97" name="7-конечная звезда 16"/>
          <p:cNvSpPr/>
          <p:nvPr/>
        </p:nvSpPr>
        <p:spPr>
          <a:xfrm>
            <a:off x="155160" y="579996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98" name="7-конечная звезда 17"/>
          <p:cNvSpPr/>
          <p:nvPr/>
        </p:nvSpPr>
        <p:spPr>
          <a:xfrm>
            <a:off x="147600" y="634536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99" name="7-конечная звезда 18"/>
          <p:cNvSpPr/>
          <p:nvPr/>
        </p:nvSpPr>
        <p:spPr>
          <a:xfrm>
            <a:off x="2195640" y="634536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400" name="7-конечная звезда 19"/>
          <p:cNvSpPr/>
          <p:nvPr/>
        </p:nvSpPr>
        <p:spPr>
          <a:xfrm>
            <a:off x="111960" y="5229360"/>
            <a:ext cx="370080" cy="3596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 rotWithShape="0">
            <a:gsLst>
              <a:gs pos="0">
                <a:srgbClr val="63a544"/>
              </a:gs>
              <a:gs pos="78000">
                <a:srgbClr val="4c921e"/>
              </a:gs>
            </a:gsLst>
            <a:lin ang="5400000"/>
          </a:gradFill>
          <a:ln cap="rnd">
            <a:solidFill>
              <a:srgbClr val="54a021"/>
            </a:solidFill>
            <a:round/>
          </a:ln>
          <a:effectLst>
            <a:outerShdw blurRad="3816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401" name="Скругленный прямоугольник 20"/>
          <p:cNvSpPr/>
          <p:nvPr/>
        </p:nvSpPr>
        <p:spPr>
          <a:xfrm>
            <a:off x="1012680" y="685440"/>
            <a:ext cx="6510960" cy="633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5e4c4"/>
              </a:gs>
              <a:gs pos="88000">
                <a:srgbClr val="e8c160"/>
              </a:gs>
            </a:gsLst>
            <a:lin ang="5400000"/>
          </a:gradFill>
          <a:ln cap="rnd">
            <a:solidFill>
              <a:srgbClr val="e6b91e"/>
            </a:solidFill>
            <a:rou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ru-RU" sz="28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 Этапы реализации проекта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02" name="Скругленный прямоугольник 22"/>
          <p:cNvSpPr/>
          <p:nvPr/>
        </p:nvSpPr>
        <p:spPr>
          <a:xfrm>
            <a:off x="553320" y="1700640"/>
            <a:ext cx="7776000" cy="40989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5e4c4"/>
              </a:gs>
              <a:gs pos="88000">
                <a:srgbClr val="e8c160"/>
              </a:gs>
            </a:gsLst>
            <a:lin ang="5400000"/>
          </a:gradFill>
          <a:ln cap="rnd">
            <a:solidFill>
              <a:srgbClr val="e6b91e"/>
            </a:solidFill>
            <a:rou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 defTabSz="914400">
              <a:lnSpc>
                <a:spcPct val="100000"/>
              </a:lnSpc>
            </a:pP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</a:pPr>
            <a:r>
              <a:rPr b="1" lang="ru-RU" sz="24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Основной этап:</a:t>
            </a: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 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1.Проведение цикла занятий.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2. Посещение музея кукол, библиотеки, просмотр мастер-классов по изготовлению кукол и игрушек. 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3. Создание кукол собственными руками.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4. Консультации с родителями.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5. Взаимодействие с родителями, направленное на знакомство с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проектной деятельностью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</a:pP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</a:pP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Грань">
  <a:themeElements>
    <a:clrScheme name="Грань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 pitchFamily="0" charset="1"/>
        <a:ea typeface=""/>
        <a:cs typeface=""/>
      </a:majorFont>
      <a:minorFont>
        <a:latin typeface="Trebuchet MS" panose="020B0603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 l="0" t="0" r="0" b="0"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Грань">
  <a:themeElements>
    <a:clrScheme name="Грань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 pitchFamily="0" charset="1"/>
        <a:ea typeface=""/>
        <a:cs typeface=""/>
      </a:majorFont>
      <a:minorFont>
        <a:latin typeface="Trebuchet MS" panose="020B0603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 l="0" t="0" r="0" b="0"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Грань">
  <a:themeElements>
    <a:clrScheme name="Грань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 pitchFamily="0" charset="1"/>
        <a:ea typeface=""/>
        <a:cs typeface=""/>
      </a:majorFont>
      <a:minorFont>
        <a:latin typeface="Trebuchet MS" panose="020B0603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 l="0" t="0" r="0" b="0"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5798</TotalTime>
  <Application>Редактор_презентаций/3.4.0.0$Windows_X86_64 LibreOffice_project/28e785d753734312d20cf1174fdc6a11629cba33</Application>
  <AppVersion>15.0000</AppVersion>
  <Words>1283</Words>
  <Paragraphs>164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2018-02-06T07:54:40Z</dcterms:created>
  <dc:creator>home</dc:creator>
  <dc:description/>
  <dc:language>ru-RU</dc:language>
  <cp:lastModifiedBy/>
  <dcterms:modified xsi:type="dcterms:W3CDTF">2026-01-13T18:52:10Z</dcterms:modified>
  <cp:revision>209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Экран (4:3)</vt:lpwstr>
  </property>
  <property fmtid="{D5CDD505-2E9C-101B-9397-08002B2CF9AE}" pid="4" name="Slides">
    <vt:i4>26</vt:i4>
  </property>
</Properties>
</file>