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0" r:id="rId2"/>
    <p:sldId id="256" r:id="rId3"/>
    <p:sldId id="259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EB94A-412C-4961-AEBE-CEDB9F48F9C9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86EB3-3912-4EF8-B0BA-949475D84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4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86EB3-3912-4EF8-B0BA-949475D84A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8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6154"/>
            <a:ext cx="7918648" cy="296079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Здравствуйте,ребята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продолжаем наши занятия в объединении «Юные натуралисты-художники».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предлагаю вам вместе с родителями интересно провести время.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Сидим дома с пользой.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ВЕСЕННИЕ ЗАГАДКИ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Подготовила  Снисаренко И.И.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77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Шорохом неслышным лепестков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Жемчуг белоснежный распустился,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Свежим нежным крохотным цветком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Из-под снега к солнцу устремился.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(Подснежник.) </a:t>
            </a:r>
          </a:p>
        </p:txBody>
      </p:sp>
      <p:pic>
        <p:nvPicPr>
          <p:cNvPr id="6146" name="Picture 2" descr="http://www.neizvestniy-geniy.ru/images/works/photo/2014/02/113524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7330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29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5486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Что за тонкие иголки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Зеленеют на пригорке?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Это, выросши едва,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К солнцу тянется... (</a:t>
            </a:r>
            <a:r>
              <a:rPr lang="ru-RU" sz="2000" b="1" i="1" dirty="0">
                <a:solidFill>
                  <a:srgbClr val="7030A0"/>
                </a:solidFill>
              </a:rPr>
              <a:t>трава</a:t>
            </a:r>
            <a:r>
              <a:rPr lang="ru-RU" sz="2000" b="1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7170" name="Picture 2" descr="http://www.bgpics.ru/pictures/1920x1080/1093-vesna-vesna-1920x1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1929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797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Смотрит солнышко – росток.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Не травинка, не листок: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Появился самый первый.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Желтый  маленький цветок.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(Мать-и-мачеха)</a:t>
            </a:r>
          </a:p>
        </p:txBody>
      </p:sp>
      <p:pic>
        <p:nvPicPr>
          <p:cNvPr id="8194" name="Picture 2" descr="http://img-fotki.yandex.ru/get/6107/35172657.88/0_634a0_fbc5c180_-1-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536" y="1916832"/>
            <a:ext cx="6228184" cy="47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486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Белые горошки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На зелёной ножке.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(Ландыш)</a:t>
            </a:r>
          </a:p>
        </p:txBody>
      </p:sp>
      <p:pic>
        <p:nvPicPr>
          <p:cNvPr id="9218" name="Picture 2" descr="http://www.look.com.ua/download.php?file=201503/1920x1080/look.com.ua-117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8821"/>
            <a:ext cx="8280920" cy="465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7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Я выступаю перед вами,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Как молодой весны гонец,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Я рад увидеться с друзьями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Ну, а зовут меня…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(Скворец)</a:t>
            </a:r>
          </a:p>
        </p:txBody>
      </p:sp>
      <p:pic>
        <p:nvPicPr>
          <p:cNvPr id="10242" name="Picture 2" descr="http://logist.artphoto.pro/photo.ashx?photoid=310682&amp;type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416824" cy="45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66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3898776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7030A0"/>
                </a:solidFill>
              </a:rPr>
              <a:t>Вместе с этой черной птицей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К нам весна в окно стучится.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Зимнюю одежду прячь!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Кто по пашне скачет? 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(Грач) </a:t>
            </a:r>
          </a:p>
        </p:txBody>
      </p:sp>
      <p:pic>
        <p:nvPicPr>
          <p:cNvPr id="11268" name="Picture 4" descr="http://nature.baikal.ru/phs/norm/68/68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8515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249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СПАСИБО ЗА ВНИМАНИЕ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1230" y="1600200"/>
            <a:ext cx="72415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22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04664"/>
            <a:ext cx="5256584" cy="1224135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Весенние загадки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41277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Метель затихла, ветры смолкли,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У елей чуть блестят иголки.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А Дед Мороз садится в сани,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Ему пора прощаться с нами.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Ему на смену, величаво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Идёт красавица одна.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О ней вы знаете немало,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Зовут красавицу </a:t>
            </a:r>
            <a:r>
              <a:rPr lang="ru-RU" b="1" dirty="0" smtClean="0">
                <a:solidFill>
                  <a:srgbClr val="7030A0"/>
                </a:solidFill>
              </a:rPr>
              <a:t>…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s287954977.onlinehome.fr/v2/site/acces/index.php?q=uggc%3A%2F%2Fjjj.zrgrbirfgv.eh%2Fcvpgherf%2F63561945132.w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1"/>
            <a:ext cx="4842170" cy="45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60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4.fotokto.ru/photo/full/245/2457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8066"/>
            <a:ext cx="6651280" cy="44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101" y="5097139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Солнце </a:t>
            </a:r>
            <a:r>
              <a:rPr lang="ru-RU" sz="2000" b="1" dirty="0" smtClean="0">
                <a:solidFill>
                  <a:srgbClr val="7030A0"/>
                </a:solidFill>
              </a:rPr>
              <a:t>пригревает, лед </a:t>
            </a:r>
            <a:r>
              <a:rPr lang="ru-RU" sz="2000" b="1" dirty="0">
                <a:solidFill>
                  <a:srgbClr val="7030A0"/>
                </a:solidFill>
              </a:rPr>
              <a:t>на речке треснул.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Речка </a:t>
            </a:r>
            <a:r>
              <a:rPr lang="ru-RU" sz="2000" b="1" dirty="0" smtClean="0">
                <a:solidFill>
                  <a:srgbClr val="7030A0"/>
                </a:solidFill>
              </a:rPr>
              <a:t>зашумела, льдины </a:t>
            </a:r>
            <a:r>
              <a:rPr lang="ru-RU" sz="2000" b="1" dirty="0">
                <a:solidFill>
                  <a:srgbClr val="7030A0"/>
                </a:solidFill>
              </a:rPr>
              <a:t>подгоняет.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Как это </a:t>
            </a:r>
            <a:r>
              <a:rPr lang="ru-RU" sz="2000" b="1" dirty="0" smtClean="0">
                <a:solidFill>
                  <a:srgbClr val="7030A0"/>
                </a:solidFill>
              </a:rPr>
              <a:t>явление, весною </a:t>
            </a:r>
            <a:r>
              <a:rPr lang="ru-RU" sz="2000" b="1" dirty="0">
                <a:solidFill>
                  <a:srgbClr val="7030A0"/>
                </a:solidFill>
              </a:rPr>
              <a:t>называют?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(Ледоход.)</a:t>
            </a:r>
          </a:p>
        </p:txBody>
      </p:sp>
    </p:spTree>
    <p:extLst>
      <p:ext uri="{BB962C8B-B14F-4D97-AF65-F5344CB8AC3E}">
        <p14:creationId xmlns:p14="http://schemas.microsoft.com/office/powerpoint/2010/main" val="228469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onstola.ru/pic/201111/1024x600/fonstola.ru-52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7127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32657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Весна поет, звенит капель,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Почистил крылья воробей.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Кричит скворцу он: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– Не робей! Иди купаться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Вот …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(Ручей.)</a:t>
            </a:r>
          </a:p>
        </p:txBody>
      </p:sp>
    </p:spTree>
    <p:extLst>
      <p:ext uri="{BB962C8B-B14F-4D97-AF65-F5344CB8AC3E}">
        <p14:creationId xmlns:p14="http://schemas.microsoft.com/office/powerpoint/2010/main" val="225810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7419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Новоселье у скворца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Он ликует без конца.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Чтоб у нас жил пересмешник,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Смастерили мы …</a:t>
            </a:r>
          </a:p>
        </p:txBody>
      </p:sp>
      <p:pic>
        <p:nvPicPr>
          <p:cNvPr id="3074" name="Picture 2" descr="http://ozjlmhvarbsvg.ugresh.ru/uvarxiv/2008/14/2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3204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6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К нам пожаловал на двор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 err="1">
                <a:solidFill>
                  <a:srgbClr val="7030A0"/>
                </a:solidFill>
              </a:rPr>
              <a:t>Ветронос</a:t>
            </a:r>
            <a:r>
              <a:rPr lang="ru-RU" sz="2000" b="1" dirty="0">
                <a:solidFill>
                  <a:srgbClr val="7030A0"/>
                </a:solidFill>
              </a:rPr>
              <a:t> и </a:t>
            </a:r>
            <a:r>
              <a:rPr lang="ru-RU" sz="2000" b="1" dirty="0" err="1">
                <a:solidFill>
                  <a:srgbClr val="7030A0"/>
                </a:solidFill>
              </a:rPr>
              <a:t>зимобор</a:t>
            </a:r>
            <a:r>
              <a:rPr lang="ru-RU" sz="2000" b="1" dirty="0">
                <a:solidFill>
                  <a:srgbClr val="7030A0"/>
                </a:solidFill>
              </a:rPr>
              <a:t>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 err="1">
                <a:solidFill>
                  <a:srgbClr val="7030A0"/>
                </a:solidFill>
              </a:rPr>
              <a:t>Водотёк</a:t>
            </a:r>
            <a:r>
              <a:rPr lang="ru-RU" sz="2000" b="1" dirty="0">
                <a:solidFill>
                  <a:srgbClr val="7030A0"/>
                </a:solidFill>
              </a:rPr>
              <a:t> и </a:t>
            </a:r>
            <a:r>
              <a:rPr lang="ru-RU" sz="2000" b="1" dirty="0" err="1">
                <a:solidFill>
                  <a:srgbClr val="7030A0"/>
                </a:solidFill>
              </a:rPr>
              <a:t>весновей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Он позвал домой грачей.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Вывел кто весну на старт?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Отгадали? Это</a:t>
            </a:r>
            <a:r>
              <a:rPr lang="ru-RU" sz="2000" b="1" dirty="0" smtClean="0">
                <a:solidFill>
                  <a:srgbClr val="7030A0"/>
                </a:solidFill>
              </a:rPr>
              <a:t>…</a:t>
            </a:r>
            <a:r>
              <a:rPr lang="ru-RU" sz="2000" b="1" dirty="0">
                <a:solidFill>
                  <a:srgbClr val="7030A0"/>
                </a:solidFill>
              </a:rPr>
              <a:t>(Март.)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yabuka.ru/wp-content/uploads/2012/03/269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52" y="69269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8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Мишка вылез из берлоги,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Грязь и лужи на дороге,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В небе жаворонка трель –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В гости к нам пришел ...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(Апрель.)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22413"/>
            <a:ext cx="6836227" cy="455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66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588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Зеленеет даль полей,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Запевает соловей,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В белый цвет оделся сад,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Пчёлы первые летят,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Гром грохочет. Угадай,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Что за месяц это? ...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(Май.)</a:t>
            </a:r>
          </a:p>
        </p:txBody>
      </p:sp>
      <p:pic>
        <p:nvPicPr>
          <p:cNvPr id="4098" name="Picture 2" descr="http://wallpoper.com/images/00/44/60/63/blossoming-fruit-trees-mosier-oregon_00446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42482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7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Не пешеход, а идёт.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Мокнут люди у ворот.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Ловит дворник его в кадку.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Очень трудная загадка?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(Дождь)</a:t>
            </a:r>
          </a:p>
        </p:txBody>
      </p:sp>
      <p:pic>
        <p:nvPicPr>
          <p:cNvPr id="5122" name="Picture 2" descr="http://s1.fotokto.ru/photo/full/14/149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7008713" cy="469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326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98</Words>
  <Application>Microsoft Office PowerPoint</Application>
  <PresentationFormat>Экран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Тема Office</vt:lpstr>
      <vt:lpstr>Здравствуйте,ребята! Мы продолжаем наши занятия в объединении «Юные натуралисты-художники». Я предлагаю вам вместе с родителями интересно провести время.  Сидим дома с пользой.</vt:lpstr>
      <vt:lpstr>Весенние загадки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Весенние загадки </dc:title>
  <dc:creator>admin</dc:creator>
  <cp:lastModifiedBy>Admin</cp:lastModifiedBy>
  <cp:revision>19</cp:revision>
  <dcterms:created xsi:type="dcterms:W3CDTF">2016-04-01T07:44:54Z</dcterms:created>
  <dcterms:modified xsi:type="dcterms:W3CDTF">2020-04-21T21:08:27Z</dcterms:modified>
</cp:coreProperties>
</file>